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77" r:id="rId5"/>
    <p:sldMasterId id="2147483778" r:id="rId6"/>
    <p:sldMasterId id="2147483779" r:id="rId7"/>
    <p:sldMasterId id="2147483780" r:id="rId8"/>
    <p:sldMasterId id="214748378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Lst>
  <p:sldSz cy="5143500" cx="9144000"/>
  <p:notesSz cx="6858000" cy="9144000"/>
  <p:embeddedFontLst>
    <p:embeddedFont>
      <p:font typeface="Space Mono"/>
      <p:regular r:id="rId33"/>
      <p:bold r:id="rId34"/>
      <p:italic r:id="rId35"/>
      <p:boldItalic r:id="rId36"/>
    </p:embeddedFont>
    <p:embeddedFont>
      <p:font typeface="Proxima Nova"/>
      <p:regular r:id="rId37"/>
      <p:bold r:id="rId38"/>
      <p:italic r:id="rId39"/>
      <p:boldItalic r:id="rId40"/>
    </p:embeddedFont>
    <p:embeddedFont>
      <p:font typeface="Poppins"/>
      <p:regular r:id="rId41"/>
      <p:bold r:id="rId42"/>
      <p:italic r:id="rId43"/>
      <p:boldItalic r:id="rId44"/>
    </p:embeddedFont>
    <p:embeddedFont>
      <p:font typeface="Poppins Light"/>
      <p:regular r:id="rId45"/>
      <p:bold r:id="rId46"/>
      <p:italic r:id="rId47"/>
      <p:boldItalic r:id="rId48"/>
    </p:embeddedFont>
    <p:embeddedFont>
      <p:font typeface="Poppins Medium"/>
      <p:regular r:id="rId49"/>
      <p:bold r:id="rId50"/>
      <p:italic r:id="rId51"/>
      <p:boldItalic r:id="rId52"/>
    </p:embeddedFont>
    <p:embeddedFont>
      <p:font typeface="Helvetica Neue"/>
      <p:regular r:id="rId53"/>
      <p:bold r:id="rId54"/>
      <p:italic r:id="rId55"/>
      <p:boldItalic r:id="rId56"/>
    </p:embeddedFont>
    <p:embeddedFont>
      <p:font typeface="Roboto Mono"/>
      <p:regular r:id="rId57"/>
      <p:bold r:id="rId58"/>
      <p:italic r:id="rId59"/>
      <p:boldItalic r:id="rId60"/>
    </p:embeddedFont>
    <p:embeddedFont>
      <p:font typeface="Helvetica Neue Light"/>
      <p:regular r:id="rId61"/>
      <p:bold r:id="rId62"/>
      <p:italic r:id="rId63"/>
      <p:boldItalic r:id="rId64"/>
    </p:embeddedFont>
    <p:embeddedFont>
      <p:font typeface="Kalam"/>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106020-E13D-4A25-A01A-A25AA6329DE0}">
  <a:tblStyle styleId="{82106020-E13D-4A25-A01A-A25AA6329D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PoppinsLight-bold.fntdata"/><Relationship Id="rId45" Type="http://schemas.openxmlformats.org/officeDocument/2006/relationships/font" Target="fonts/PoppinsLigh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oppinsLight-boldItalic.fntdata"/><Relationship Id="rId47" Type="http://schemas.openxmlformats.org/officeDocument/2006/relationships/font" Target="fonts/PoppinsLight-italic.fntdata"/><Relationship Id="rId49" Type="http://schemas.openxmlformats.org/officeDocument/2006/relationships/font" Target="fonts/Poppins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font" Target="fonts/SpaceMono-regular.fntdata"/><Relationship Id="rId32" Type="http://schemas.openxmlformats.org/officeDocument/2006/relationships/slide" Target="slides/slide22.xml"/><Relationship Id="rId35" Type="http://schemas.openxmlformats.org/officeDocument/2006/relationships/font" Target="fonts/SpaceMono-italic.fntdata"/><Relationship Id="rId34" Type="http://schemas.openxmlformats.org/officeDocument/2006/relationships/font" Target="fonts/SpaceMono-bold.fntdata"/><Relationship Id="rId37" Type="http://schemas.openxmlformats.org/officeDocument/2006/relationships/font" Target="fonts/ProximaNova-regular.fntdata"/><Relationship Id="rId36" Type="http://schemas.openxmlformats.org/officeDocument/2006/relationships/font" Target="fonts/SpaceMono-boldItalic.fntdata"/><Relationship Id="rId39" Type="http://schemas.openxmlformats.org/officeDocument/2006/relationships/font" Target="fonts/ProximaNova-italic.fntdata"/><Relationship Id="rId38" Type="http://schemas.openxmlformats.org/officeDocument/2006/relationships/font" Target="fonts/ProximaNova-bold.fntdata"/><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0.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2.xml"/><Relationship Id="rId66" Type="http://schemas.openxmlformats.org/officeDocument/2006/relationships/font" Target="fonts/Kalam-bold.fntdata"/><Relationship Id="rId21" Type="http://schemas.openxmlformats.org/officeDocument/2006/relationships/slide" Target="slides/slide11.xml"/><Relationship Id="rId65" Type="http://schemas.openxmlformats.org/officeDocument/2006/relationships/font" Target="fonts/Kalam-regular.fntdata"/><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RobotoMono-boldItalic.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PoppinsMedium-italic.fntdata"/><Relationship Id="rId50" Type="http://schemas.openxmlformats.org/officeDocument/2006/relationships/font" Target="fonts/PoppinsMedium-bold.fntdata"/><Relationship Id="rId53" Type="http://schemas.openxmlformats.org/officeDocument/2006/relationships/font" Target="fonts/HelveticaNeue-regular.fntdata"/><Relationship Id="rId52" Type="http://schemas.openxmlformats.org/officeDocument/2006/relationships/font" Target="fonts/PoppinsMedium-boldItalic.fntdata"/><Relationship Id="rId11" Type="http://schemas.openxmlformats.org/officeDocument/2006/relationships/slide" Target="slides/slide1.xml"/><Relationship Id="rId55" Type="http://schemas.openxmlformats.org/officeDocument/2006/relationships/font" Target="fonts/HelveticaNeue-italic.fntdata"/><Relationship Id="rId10" Type="http://schemas.openxmlformats.org/officeDocument/2006/relationships/notesMaster" Target="notesMasters/notesMaster1.xml"/><Relationship Id="rId54" Type="http://schemas.openxmlformats.org/officeDocument/2006/relationships/font" Target="fonts/HelveticaNeue-bold.fntdata"/><Relationship Id="rId13" Type="http://schemas.openxmlformats.org/officeDocument/2006/relationships/slide" Target="slides/slide3.xml"/><Relationship Id="rId57" Type="http://schemas.openxmlformats.org/officeDocument/2006/relationships/font" Target="fonts/RobotoMono-regular.fntdata"/><Relationship Id="rId12" Type="http://schemas.openxmlformats.org/officeDocument/2006/relationships/slide" Target="slides/slide2.xml"/><Relationship Id="rId56" Type="http://schemas.openxmlformats.org/officeDocument/2006/relationships/font" Target="fonts/HelveticaNeue-boldItalic.fntdata"/><Relationship Id="rId15" Type="http://schemas.openxmlformats.org/officeDocument/2006/relationships/slide" Target="slides/slide5.xml"/><Relationship Id="rId59" Type="http://schemas.openxmlformats.org/officeDocument/2006/relationships/font" Target="fonts/RobotoMono-italic.fntdata"/><Relationship Id="rId14" Type="http://schemas.openxmlformats.org/officeDocument/2006/relationships/slide" Target="slides/slide4.xml"/><Relationship Id="rId58" Type="http://schemas.openxmlformats.org/officeDocument/2006/relationships/font" Target="fonts/RobotoMono-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a4a3b320cf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a4a3b320cf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Set the tone for the session and create a welcoming, inclusive environment.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Greet students warmly as they join the session.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Welcome, everyone, to today’s session! I’m so glad to see all of you here.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humor or positivity: "Let’s see those smiles! Or maybe coffee mugs!"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2872d5996e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2872d5996e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Provide a clear, step-by-step explanation of the algorithm for searching a node in a Binary Search Tree (BST).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each step of the algorithm with examples from the previous slide (if needed).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Emphasize the simplicity and efficiency of the process.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break down the algorithm for searching a node in a Binary Search Tree step by step.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Step 1: Start at the root of the tree. This is where every search begins.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Step 2: Compare the target value with the current node’s value.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values are equal, congratulations! You’ve found the node.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target value is less than the current node’s value, move to the left child. This works because all values in the left subtree are smaller.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target value is greater, move to the right child, where all values are larger.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Step 6: Repeat this process until you either find the target value or reach an empty subtree, which means the value isn’t in the 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step-by-step process ensures that we only traverse one path in the tree, making the search operation very efficient.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"Which step do you think is the most important in ensuring this process works efficiently?"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"Let’s revisit the tree from the last slide. Can someone explain which path we’d take to find the value 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"What would happen if we reached a node with no children and still didn’t find our target value? What does that tell us about the target?"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Sample code to demo:</a:t>
            </a:r>
            <a:endParaRPr b="1">
              <a:solidFill>
                <a:schemeClr val="dk1"/>
              </a:solidFill>
            </a:endParaRPr>
          </a:p>
          <a:p>
            <a:pPr indent="0" lvl="0" marL="0" rtl="0" algn="l">
              <a:spcBef>
                <a:spcPts val="0"/>
              </a:spcBef>
              <a:spcAft>
                <a:spcPts val="0"/>
              </a:spcAft>
              <a:buNone/>
            </a:pPr>
            <a:r>
              <a:rPr lang="en">
                <a:solidFill>
                  <a:schemeClr val="dk1"/>
                </a:solidFill>
                <a:latin typeface="Consolas"/>
                <a:ea typeface="Consolas"/>
                <a:cs typeface="Consolas"/>
                <a:sym typeface="Consolas"/>
              </a:rPr>
              <a:t>class TreeNode: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def __init__(self, key):</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self.left = None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self.right = None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self.val = key</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 = TreeNode(50)</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root.left = TreeNode(30)</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root.right = TreeNode(70)</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root.left.left = TreeNode(20)</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root.left.right = TreeNode(40)</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root.right.left = TreeNode(60)</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root.right.right = TreeNode(80)</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 - - - - - - - - - - - - - - - - - - - - - - -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latin typeface="Consolas"/>
                <a:ea typeface="Consolas"/>
                <a:cs typeface="Consolas"/>
                <a:sym typeface="Consolas"/>
              </a:rPr>
              <a:t># root - the current node of the BST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key - the value being searched for in the tree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def search(root, key):</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Print statement to indicate the current node being checked</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root: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print(f"Checking node with value: {root.val}")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else: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print("Reached a None node")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if the current node (root) is None, it means the tree is empty or the key is not found in the subtree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if the value of the current node (root.val) is equal to the key, it means the key has been fond</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if either condition is true, return the current node (root), which will be None if the key is not found or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the node containing the key if it is found</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root is None or root.val == key:</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root:</a:t>
            </a:r>
            <a:endParaRPr>
              <a:solidFill>
                <a:schemeClr val="dk1"/>
              </a:solidFill>
              <a:latin typeface="Consolas"/>
              <a:ea typeface="Consolas"/>
              <a:cs typeface="Consolas"/>
              <a:sym typeface="Consolas"/>
            </a:endParaRPr>
          </a:p>
          <a:p>
            <a:pPr indent="457200" lvl="0" marL="0" rtl="0" algn="l">
              <a:spcBef>
                <a:spcPts val="0"/>
              </a:spcBef>
              <a:spcAft>
                <a:spcPts val="0"/>
              </a:spcAft>
              <a:buNone/>
            </a:pPr>
            <a:r>
              <a:rPr lang="en">
                <a:solidFill>
                  <a:schemeClr val="dk1"/>
                </a:solidFill>
                <a:latin typeface="Consolas"/>
                <a:ea typeface="Consolas"/>
                <a:cs typeface="Consolas"/>
                <a:sym typeface="Consolas"/>
              </a:rPr>
              <a:t>      print(f"Found node with value: {root.val}")</a:t>
            </a:r>
            <a:endParaRPr>
              <a:solidFill>
                <a:schemeClr val="dk1"/>
              </a:solidFill>
              <a:latin typeface="Consolas"/>
              <a:ea typeface="Consolas"/>
              <a:cs typeface="Consolas"/>
              <a:sym typeface="Consolas"/>
            </a:endParaRPr>
          </a:p>
          <a:p>
            <a:pPr indent="457200" lvl="0" marL="0" rtl="0" algn="l">
              <a:spcBef>
                <a:spcPts val="0"/>
              </a:spcBef>
              <a:spcAft>
                <a:spcPts val="0"/>
              </a:spcAft>
              <a:buNone/>
            </a:pPr>
            <a:r>
              <a:rPr lang="en">
                <a:solidFill>
                  <a:schemeClr val="dk1"/>
                </a:solidFill>
                <a:latin typeface="Consolas"/>
                <a:ea typeface="Consolas"/>
                <a:cs typeface="Consolas"/>
                <a:sym typeface="Consolas"/>
              </a:rPr>
              <a:t>  else:</a:t>
            </a:r>
            <a:endParaRPr>
              <a:solidFill>
                <a:schemeClr val="dk1"/>
              </a:solidFill>
              <a:latin typeface="Consolas"/>
              <a:ea typeface="Consolas"/>
              <a:cs typeface="Consolas"/>
              <a:sym typeface="Consolas"/>
            </a:endParaRPr>
          </a:p>
          <a:p>
            <a:pPr indent="457200" lvl="0" marL="0" rtl="0" algn="l">
              <a:spcBef>
                <a:spcPts val="0"/>
              </a:spcBef>
              <a:spcAft>
                <a:spcPts val="0"/>
              </a:spcAft>
              <a:buNone/>
            </a:pPr>
            <a:r>
              <a:rPr lang="en">
                <a:solidFill>
                  <a:schemeClr val="dk1"/>
                </a:solidFill>
                <a:latin typeface="Consolas"/>
                <a:ea typeface="Consolas"/>
                <a:cs typeface="Consolas"/>
                <a:sym typeface="Consolas"/>
              </a:rPr>
              <a:t>      print(f"Value {key} not found in the tree.")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root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check if the key is less than the value of the current node (root.val)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if true, recursively call search on the left child of the current node (root.left),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since keys less than the current node’s value will be in the left subtree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key &lt; root.val: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print(f"Going left from node with value: {root.val}")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search(root.left, key)</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if the key is not less than the current node’s value, it means the key must be greater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recursively call search on the right child of the current node (root.right),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since keys greater than the current node’s value will be in the right subtree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print(f"Going right from node with value: {root.val}")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search(root.right, key)</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Example search</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target = 40</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found_node = search(root, target)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if found_node: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print(f"\nTarget {target} found in the tree.")</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else: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print(f"\nTarget {target} not found in the tree.")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2872d5996e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2872d5996e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Assess and reinforce students’ understanding of why Binary Search Trees (BSTs) are efficient for searching.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Read the question aloud and highlight the key idea: understanding how the structure of a BST optimizes the search process.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Facilitate student participation by encouraging them to answer.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let’s check your understanding. The question is: How does the structure of a BST make searching efficient?0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Take a moment to look at the options. Which do you think best explains why searching in a BST is faster than in other types of binary trees?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Submit your answer—A, B, C, or D—and we’ll discuss why the correct option works.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Address Responses: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A</a:t>
            </a:r>
            <a:r>
              <a:rPr lang="en">
                <a:solidFill>
                  <a:schemeClr val="dk1"/>
                </a:solidFill>
              </a:rPr>
              <a:t>: "Interesting, but remember that we don’t only search the left subtree; the path depends on the value being searched."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B</a:t>
            </a:r>
            <a:r>
              <a:rPr lang="en">
                <a:solidFill>
                  <a:schemeClr val="dk1"/>
                </a:solidFill>
              </a:rPr>
              <a:t>: "Balance can help, but this option talks about how nodes are added, not why searching is efficient."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students choose </a:t>
            </a:r>
            <a:r>
              <a:rPr b="1" lang="en">
                <a:solidFill>
                  <a:schemeClr val="dk1"/>
                </a:solidFill>
              </a:rPr>
              <a:t>D</a:t>
            </a:r>
            <a:r>
              <a:rPr lang="en">
                <a:solidFill>
                  <a:schemeClr val="dk1"/>
                </a:solidFill>
              </a:rPr>
              <a:t>: "Good thought! However, nodes aren’t necessarily at the same depth in a BST."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Reinforce Correct Answer (C):</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correct answer is </a:t>
            </a:r>
            <a:r>
              <a:rPr b="1" lang="en">
                <a:solidFill>
                  <a:schemeClr val="dk1"/>
                </a:solidFill>
              </a:rPr>
              <a:t>C</a:t>
            </a:r>
            <a:r>
              <a:rPr lang="en">
                <a:solidFill>
                  <a:schemeClr val="dk1"/>
                </a:solidFill>
              </a:rPr>
              <a:t>. The structure of a BST allows us to decide whether to move left or right based on the value, significantly reducing the number of nodes to check. This is what makes the search process so efficient."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Follow-Up Question: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does this approach compare to searching through an unsorted array or a linked list? Which do you think would take more time?"</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2872d5996e_0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2872d5996e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and compare different tree traversal methods—Inorder, Preorder, Postorder, and Level-order.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Introduce each traversal method step-by-step using the diagram for reference.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unique order in which nodes are visited in each method.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traversal orders to potential use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discuss the different ways we can traverse a binary tree. Traversal means systematically visiting every node in the 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 we have four common types of traversal: Inorder, Preorder, Postorder, and Level-order.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b="1" lang="en">
                <a:solidFill>
                  <a:schemeClr val="dk1"/>
                </a:solidFill>
              </a:rPr>
              <a:t>Inorder Traversal</a:t>
            </a:r>
            <a:r>
              <a:rPr lang="en">
                <a:solidFill>
                  <a:schemeClr val="dk1"/>
                </a:solidFill>
              </a:rPr>
              <a:t>, we visit the left subtree first, then the root node, and finally the right subtree. This order is often used to retrieve data in a sorted sequence for binary search trees.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b="1" lang="en">
                <a:solidFill>
                  <a:schemeClr val="dk1"/>
                </a:solidFill>
              </a:rPr>
              <a:t>Preorder Traversal</a:t>
            </a:r>
            <a:r>
              <a:rPr lang="en">
                <a:solidFill>
                  <a:schemeClr val="dk1"/>
                </a:solidFill>
              </a:rPr>
              <a:t>, we visit the root node first, then the left subtree, and finally the right subtree. Preorder is great for creating a copy of the 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b="1" lang="en">
                <a:solidFill>
                  <a:schemeClr val="dk1"/>
                </a:solidFill>
              </a:rPr>
              <a:t>Postorder Traversal</a:t>
            </a:r>
            <a:r>
              <a:rPr lang="en">
                <a:solidFill>
                  <a:schemeClr val="dk1"/>
                </a:solidFill>
              </a:rPr>
              <a:t>, we visit the left subtree first, then the right subtree, and finally the root node. This method is often used for deleting a tree because it processes child nodes before the parent.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a:t>
            </a:r>
            <a:r>
              <a:rPr b="1" lang="en">
                <a:solidFill>
                  <a:schemeClr val="dk1"/>
                </a:solidFill>
              </a:rPr>
              <a:t>Level-order Traversal</a:t>
            </a:r>
            <a:r>
              <a:rPr lang="en">
                <a:solidFill>
                  <a:schemeClr val="dk1"/>
                </a:solidFill>
              </a:rPr>
              <a:t> visits nodes level by level, starting from the root. It’s also known as Breadth-First Search and is often used for operations like finding the shortest path in a graph.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Looking at the example tree, these are the specific node orders for each traversal type.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"Which traversal method do you think would be most helpful if we wanted to list nodes in sorted order for a BST?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"Let’s practice with a quick example. How would Inorder Traversal look for this tree if we added an additional left child under node 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"What do you notice about the differences between Depth-First traversals (Inorder, Preorder, Postorder) and Level-order traversal? When might one be more useful than the other?"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2872d5996e_0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2872d5996e_0_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and demonstrate the process of In-order Traversal (Left → Root → Right) using the given binary tree diagram.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the In-order Traversal process step-by-step on the provided 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Emphasize the Left → Root → Right order and connect this traversal method to its use case in sorting data from a Binary Search Tree (BST).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slide demonstrates In-order Traversal, which follows the order: Left subtree → Root → Right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the given tree, we start at the root node, which is 13. Following the traversal pattern, we first explore the left subtree starting from node 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the left subtree, we keep going left until we reach node 4, which has no children. This is the first node we process.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we move back up to node 6, process it, and then explore its right subtree, which gives us node 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completing the left subtree of the root, we process the root itself, which is 13.</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we move to the right subtree starting with node 21, process its left child (15), then node 21, and finally its right subtree nodes (24 and 26).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final In-order Traversal sequence is: 4, 6, 8, 13, 15, 21, 24, 26.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traversal is especially useful for Binary Search Trees because it produces the nodes in sorted order.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In-order Traversal produces a sorted sequence for BSTs? Can you explain the connection?"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"If we add a new node with a value of 10 to this tree, where would it appear in the In-order Traversal?"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"Take a moment to trace the In-order Traversal on your own. Share your results in the chat or unmute to explain your reasoning."</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Sample code to demo:</a:t>
            </a:r>
            <a:endParaRPr b="1">
              <a:solidFill>
                <a:schemeClr val="dk1"/>
              </a:solidFill>
            </a:endParaRPr>
          </a:p>
          <a:p>
            <a:pPr indent="0" lvl="0" marL="0" rtl="0" algn="l">
              <a:spcBef>
                <a:spcPts val="0"/>
              </a:spcBef>
              <a:spcAft>
                <a:spcPts val="0"/>
              </a:spcAft>
              <a:buNone/>
            </a:pPr>
            <a:r>
              <a:rPr lang="en">
                <a:solidFill>
                  <a:schemeClr val="dk1"/>
                </a:solidFill>
                <a:latin typeface="Consolas"/>
                <a:ea typeface="Consolas"/>
                <a:cs typeface="Consolas"/>
                <a:sym typeface="Consolas"/>
              </a:rPr>
              <a:t># parameter root - the root node of the binary tree (or subtree) to be traversed</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def inorderTraversal(root):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empty list to store the value of the nodes in the order they are visited during the traversal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res =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check if the current node (root) is not None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if the node exists (root is not None), execute the code inside the if statement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root: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recursive call to inorderTraversal with the left child of the current node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the result of this recursive call is a list of values from the left subtree, which is assigned to res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print(f"Traversing left subtree of node with value {root.val}")</a:t>
            </a:r>
            <a:endParaRPr>
              <a:solidFill>
                <a:schemeClr val="dk1"/>
              </a:solidFill>
              <a:latin typeface="Consolas"/>
              <a:ea typeface="Consolas"/>
              <a:cs typeface="Consolas"/>
              <a:sym typeface="Consolas"/>
            </a:endParaRPr>
          </a:p>
          <a:p>
            <a:pPr indent="0" lvl="0" marL="457200" rtl="0" algn="l">
              <a:spcBef>
                <a:spcPts val="0"/>
              </a:spcBef>
              <a:spcAft>
                <a:spcPts val="0"/>
              </a:spcAft>
              <a:buNone/>
            </a:pPr>
            <a:r>
              <a:rPr lang="en">
                <a:solidFill>
                  <a:schemeClr val="dk1"/>
                </a:solidFill>
                <a:latin typeface="Consolas"/>
                <a:ea typeface="Consolas"/>
                <a:cs typeface="Consolas"/>
                <a:sym typeface="Consolas"/>
              </a:rPr>
              <a:t>  res = inorderTraversal(root.left)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append the value of the current node to the res list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at this point, res contains the values from the left subtree followed by the value of the current node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print(f"Visiting node with value {root.val}")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res.append(root.val)</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recursive call to inorderTraversal with the right child of the current node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the result of this recursive call is a list of values from the right subtree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the res list, which already contains values from the left subtree and the current node, is concatenated with</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the values from the right subtree using the + operator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print(f"Traversing right subtree of node with value {root.val}")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res = res + inorderTraversal(root.right)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return the result list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print(f"Returning from node with value {root.val if root else 'None'}: current result list: {res}")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res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result = inorderTraversal(root)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print(result)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2872d5996e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2872d5996e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Demonstrate the Pre-order Traversal process (Root → Left → Right) using the given binary tree diagram and highlight its key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Guide students through the step-by-step process of Pre-order Traversal using the tree provided.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how Pre-order Traversal visits the root node first, followed by the left subtree and then the right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Discuss where this traversal method is useful, such as generating prefix expressions or copying a tree.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slide illustrates the Pre-order Traversal, which follows the order: Root → Left subtree → Right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start at the root node, 13, and process it first because Pre-order Traversal always begins with the root.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we move to the left subtree. Starting at node 6, we process it, then continue to its left child, node 4. Since node 4 has no children, we backtrack.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From node 6, we now visit its right child, node 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Once the left subtree is completely traversed, we move to the right subtree of the root, starting at node 21. Following the same order, we process 21, then its left child 15, and finally, the right subtree with nodes 24 and 26.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Pre-order Traversal sequence for this tree is: 13, 6, 4, 8, 21, 15, 24, 26.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method is particularly useful when you need to replicate the structure of a tree or generate a prefix expression in a computational setting.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Pre-order Traversal is useful for copying a tree's structure? Can you connect this to its traversal order?"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"Imagine a new node with the value 10 is added to this tree under node 8. Where would it appear in the Pre-order Traversal sequence?"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"Try writing out the Pre-order Traversal sequence for this tree on your own. Post your answers in the chat, and we’ll compare results."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Sample code to demo:</a:t>
            </a:r>
            <a:endParaRPr b="1">
              <a:solidFill>
                <a:schemeClr val="dk1"/>
              </a:solidFill>
            </a:endParaRPr>
          </a:p>
          <a:p>
            <a:pPr indent="0" lvl="0" marL="0" rtl="0" algn="l">
              <a:spcBef>
                <a:spcPts val="0"/>
              </a:spcBef>
              <a:spcAft>
                <a:spcPts val="0"/>
              </a:spcAft>
              <a:buNone/>
            </a:pPr>
            <a:r>
              <a:rPr lang="en">
                <a:solidFill>
                  <a:schemeClr val="dk1"/>
                </a:solidFill>
                <a:latin typeface="Consolas"/>
                <a:ea typeface="Consolas"/>
                <a:cs typeface="Consolas"/>
                <a:sym typeface="Consolas"/>
              </a:rPr>
              <a:t># root - root node of the binary tree (or subtree) to be traversed</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def preorderTraversal(root):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 list res to store the values of the nodes in the order they are visited during the traversal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res =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 check if the current node (root) is not None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if root: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append the value of the current node (root.val) to the res list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 in preorder traversal, the current node is visited before its children</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print(f"Visiting node with value: {root.val}")</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res.append(root.val)</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recursive call to preorderTraversal with the left child of the current node (root.left)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result of this recursive call, which is a list of values from the left subtree in preorder,</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 is concatenated with the res list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print(f"Traversing left subtree of node with value: {root.val}")</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res = res + preorderTraversal(root.left)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recursive call to preorderTraversal with the right child of the current node (root.right)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 result of this recursive call, which is a list of values from the right subtree in preorder,</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 is concatenated with the res list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print(f"Traversing right subtree of node with value: {root.val}")</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res = res + preorderTraversal(root.right)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 return the res list, which now contains the values of the node in the order they were visited during the preorder traversal</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print(f"Returning from node with value {root.val if root else 'None'}: current result list: {res}")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res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result = preorderTraversal(root)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print("Final result list:", result)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32872d5996e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32872d5996e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Explain the Post-order Traversal process (Left → Right → Root) using the given binary tree and highlight its practical applications.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the steps of Post-order Traversal using the diagram.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Explain the order of traversal: visiting the left subtree, then the right subtree, and finally the root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Connect the traversal method to real-world applications, such as deleting a tree or evaluating postfix expressions.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slide demonstrates Post-order Traversal, which follows the order: Left → Right → Root.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begin by traversing the left subtree of the root node, 13. Starting with node 6, we go to its left child, 4. Since 4 is a leaf node with no children, we process it first.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we visit node 6's right child, 8. After completing both left and right children, we process node 6 itself.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Once the left subtree of 13 is processed, we move to the right subtree. Starting at node 21, we traverse its left child, 15, then the right subtree with nodes 24 and 26. After processing both subtrees, we process node 21.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we visit the root node, 13, completing the traversal.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Post-order Traversal sequence for this tree is: 4, 8, 6, 15, 26, 24, 21, 13.</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traversal method is especially useful for deleting all nodes in a tree or evaluating postfix expressions in arithmetic.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Post-order Traversal processes the root node last? What scenarios might benefit from this order?"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"Imagine you need to delete this tree. How would Post-order Traversal ensure that all child nodes are removed before their parent?"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"Try writing the Post-order Traversal sequence for this tree independently. Share your answers in the chat, and let’s verify them together."</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Sample code to demo:</a:t>
            </a:r>
            <a:endParaRPr b="1"/>
          </a:p>
          <a:p>
            <a:pPr indent="0" lvl="0" marL="0" rtl="0" algn="l">
              <a:spcBef>
                <a:spcPts val="0"/>
              </a:spcBef>
              <a:spcAft>
                <a:spcPts val="0"/>
              </a:spcAft>
              <a:buNone/>
            </a:pPr>
            <a:r>
              <a:rPr lang="en">
                <a:latin typeface="Consolas"/>
                <a:ea typeface="Consolas"/>
                <a:cs typeface="Consolas"/>
                <a:sym typeface="Consolas"/>
              </a:rPr>
              <a:t># root - the root node of the binary tree (or subtree) to be traversed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def postorderTraversal(root):</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 list res to store the values of the nodes in the order they are visited during the traversal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res =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 check if the current node (root) is not None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if root: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recursive call to postorderTraversal with the left child of the current node (root.left)</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 result is a list of values from the left subtree in postorder</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print(f"Traversing left subtree of node with value: {root.val}")</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res = postorderTraversal(root.left)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recursive call to postorderTraversal with the right child of the current node (root.right)</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 result is a list of values from the right subtree in postorder</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print(f"Traversing right subtree of node with value: {root.val}")</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res = res + postorderTraversal(root.right)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append the value of the current node (root.val) to the res list</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 in postorder traversal, the current node is visited after its children</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print(f"Visiting node with value: {root.val}")</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res.append(root.val)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return the res list, which now contains the values of the nodes in the order they were visited during the postorder</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 traversal (left, right, current node)</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print(f"Returning from node with value {root.val if root else 'None'}: current result list: {res}")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return res</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result = postorderTraversal(root)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print("Final result list:", result)</a:t>
            </a:r>
            <a:endParaRPr>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2872d5996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2872d5996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2872d5996e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2872d5996e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2872d5996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2872d5996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32872d5996e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32872d5996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a4a3b320cf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a4a3b320cf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Provide an overview of the session to set clear expectations and help students follow along.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Briefly walk students through the agenda.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any key segments or timeframes they should be aware of.</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Here’s what we’ll be covering today. First, we’ll begin with searching and traversing binary trees. Then, we’ll take a short break to recharge before diving into collaborative problem-solving in breakout rooms.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we’ll wrap up with a quick reflection and a few reminders.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you have any questions about the agenda or what to expect, feel free to ask!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Pause after presenting the agenda: "Does anyone have questions about what’s on the agenda today?"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Ask: "Which part of today’s session are you most excited about? Let me know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Reassure: "If you’re unsure about anything, don’t worry! We’ll guide you every step of the way."</a:t>
            </a:r>
            <a:endParaRPr>
              <a:solidFill>
                <a:schemeClr val="dk1"/>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2872d5996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2872d5996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32872d5996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32872d5996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32872d5996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32872d5996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a4a3b320cf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a4a3b320cf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2872d5996e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2872d5996e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2872d5996e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2872d5996e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2872d5996e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2872d5996e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2872d5996e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2872d5996e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a4b61829cb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a4b61829cb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2872d5996e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2872d5996e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Demonstrate how to search for a specific node in a Binary Search Tree (BST) while following the BST properties.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step-by-step process of locating the target value (15) in the 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the BST properties to explain each decision to move left or right.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talk about how to search for a specific value in a Binary Search Tree, using the target value of 15.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begin at the root node, which in this case is 13. We compare 15 to 13. Since 15 is greater than 13, we move to the right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we’re at node 21. We compare 15 to 21. Since 15 is less than 21, we move to the left subtree.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we arrive at node 15, which matches our target. We’ve found the node!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process works efficiently because we only need to explore one path through the tree, making use of the BST’s ordering properties.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"Why do you think the search process is faster in a BST compared to a regular binary tree?"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"Let’s imagine the target was 8 instead. What path would we take to find it? Share your thoughts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Challenge: "What would happen if the tree wasn’t balanced? How would that affect the efficiency of our search?"</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5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6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5.png"/><Relationship Id="rId3" Type="http://schemas.openxmlformats.org/officeDocument/2006/relationships/image" Target="../media/image17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7.png"/><Relationship Id="rId3"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1.png"/><Relationship Id="rId3" Type="http://schemas.openxmlformats.org/officeDocument/2006/relationships/image" Target="../media/image18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7.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2.png"/><Relationship Id="rId4"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7.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2.png"/><Relationship Id="rId4" Type="http://schemas.openxmlformats.org/officeDocument/2006/relationships/image" Target="../media/image3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4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7.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2.png"/><Relationship Id="rId4" Type="http://schemas.openxmlformats.org/officeDocument/2006/relationships/image" Target="../media/image3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4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7.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764" name="Shape 764"/>
        <p:cNvGrpSpPr/>
        <p:nvPr/>
      </p:nvGrpSpPr>
      <p:grpSpPr>
        <a:xfrm>
          <a:off x="0" y="0"/>
          <a:ext cx="0" cy="0"/>
          <a:chOff x="0" y="0"/>
          <a:chExt cx="0" cy="0"/>
        </a:xfrm>
      </p:grpSpPr>
      <p:pic>
        <p:nvPicPr>
          <p:cNvPr id="765" name="Google Shape;765;p105"/>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766" name="Google Shape;766;p105"/>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67" name="Google Shape;767;p105"/>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68" name="Google Shape;768;p105"/>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69" name="Google Shape;769;p10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770" name="Google Shape;770;p105"/>
          <p:cNvGrpSpPr/>
          <p:nvPr/>
        </p:nvGrpSpPr>
        <p:grpSpPr>
          <a:xfrm>
            <a:off x="4344100" y="398125"/>
            <a:ext cx="4546500" cy="4222800"/>
            <a:chOff x="4344100" y="398125"/>
            <a:chExt cx="4546500" cy="4222800"/>
          </a:xfrm>
        </p:grpSpPr>
        <p:sp>
          <p:nvSpPr>
            <p:cNvPr id="771" name="Google Shape;771;p105"/>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105"/>
            <p:cNvGrpSpPr/>
            <p:nvPr/>
          </p:nvGrpSpPr>
          <p:grpSpPr>
            <a:xfrm>
              <a:off x="4445450" y="524200"/>
              <a:ext cx="399495" cy="101100"/>
              <a:chOff x="4445450" y="524200"/>
              <a:chExt cx="399495" cy="101100"/>
            </a:xfrm>
          </p:grpSpPr>
          <p:sp>
            <p:nvSpPr>
              <p:cNvPr id="773" name="Google Shape;773;p105"/>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05"/>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5"/>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105"/>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777" name="Shape 777"/>
        <p:cNvGrpSpPr/>
        <p:nvPr/>
      </p:nvGrpSpPr>
      <p:grpSpPr>
        <a:xfrm>
          <a:off x="0" y="0"/>
          <a:ext cx="0" cy="0"/>
          <a:chOff x="0" y="0"/>
          <a:chExt cx="0" cy="0"/>
        </a:xfrm>
      </p:grpSpPr>
      <p:pic>
        <p:nvPicPr>
          <p:cNvPr id="778" name="Google Shape;778;p10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779" name="Google Shape;779;p10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80" name="Google Shape;780;p10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81" name="Google Shape;781;p10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82" name="Google Shape;782;p10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783" name="Shape 783"/>
        <p:cNvGrpSpPr/>
        <p:nvPr/>
      </p:nvGrpSpPr>
      <p:grpSpPr>
        <a:xfrm>
          <a:off x="0" y="0"/>
          <a:ext cx="0" cy="0"/>
          <a:chOff x="0" y="0"/>
          <a:chExt cx="0" cy="0"/>
        </a:xfrm>
      </p:grpSpPr>
      <p:pic>
        <p:nvPicPr>
          <p:cNvPr id="784" name="Google Shape;784;p107"/>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785" name="Google Shape;785;p107"/>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07"/>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787" name="Google Shape;787;p10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88" name="Google Shape;788;p10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89" name="Google Shape;789;p107"/>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90" name="Google Shape;790;p107"/>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791" name="Google Shape;791;p107"/>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ython Code Block">
  <p:cSld name="CUSTOM_7_1_1">
    <p:spTree>
      <p:nvGrpSpPr>
        <p:cNvPr id="792" name="Shape 792"/>
        <p:cNvGrpSpPr/>
        <p:nvPr/>
      </p:nvGrpSpPr>
      <p:grpSpPr>
        <a:xfrm>
          <a:off x="0" y="0"/>
          <a:ext cx="0" cy="0"/>
          <a:chOff x="0" y="0"/>
          <a:chExt cx="0" cy="0"/>
        </a:xfrm>
      </p:grpSpPr>
      <p:pic>
        <p:nvPicPr>
          <p:cNvPr id="793" name="Google Shape;793;p108"/>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794" name="Google Shape;794;p108"/>
          <p:cNvSpPr/>
          <p:nvPr/>
        </p:nvSpPr>
        <p:spPr>
          <a:xfrm>
            <a:off x="4385200" y="156475"/>
            <a:ext cx="4554600" cy="46386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08"/>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796" name="Google Shape;796;p10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97" name="Google Shape;797;p10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98" name="Google Shape;798;p108"/>
          <p:cNvSpPr txBox="1"/>
          <p:nvPr>
            <p:ph type="title"/>
          </p:nvPr>
        </p:nvSpPr>
        <p:spPr>
          <a:xfrm>
            <a:off x="452400" y="1564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99" name="Google Shape;799;p108"/>
          <p:cNvSpPr txBox="1"/>
          <p:nvPr>
            <p:ph idx="1" type="body"/>
          </p:nvPr>
        </p:nvSpPr>
        <p:spPr>
          <a:xfrm>
            <a:off x="452400" y="646350"/>
            <a:ext cx="3701100" cy="3974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00" name="Google Shape;800;p108"/>
          <p:cNvSpPr txBox="1"/>
          <p:nvPr>
            <p:ph idx="2" type="subTitle"/>
          </p:nvPr>
        </p:nvSpPr>
        <p:spPr>
          <a:xfrm>
            <a:off x="4511175" y="646350"/>
            <a:ext cx="4367400" cy="3853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2pPr>
            <a:lvl3pPr lvl="2">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3pPr>
            <a:lvl4pPr lvl="3">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4pPr>
            <a:lvl5pPr lvl="4">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5pPr>
            <a:lvl6pPr lvl="5">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6pPr>
            <a:lvl7pPr lvl="6">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7pPr>
            <a:lvl8pPr lvl="7">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8pPr>
            <a:lvl9pPr lvl="8">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9pPr>
          </a:lstStyle>
          <a:p/>
        </p:txBody>
      </p:sp>
      <p:sp>
        <p:nvSpPr>
          <p:cNvPr id="801" name="Google Shape;801;p108"/>
          <p:cNvSpPr txBox="1"/>
          <p:nvPr/>
        </p:nvSpPr>
        <p:spPr>
          <a:xfrm>
            <a:off x="5023125" y="227125"/>
            <a:ext cx="3520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Space Mono"/>
                <a:ea typeface="Space Mono"/>
                <a:cs typeface="Space Mono"/>
                <a:sym typeface="Space Mono"/>
              </a:rPr>
              <a:t>Python</a:t>
            </a:r>
            <a:endParaRPr b="1" sz="1900">
              <a:latin typeface="Space Mono"/>
              <a:ea typeface="Space Mono"/>
              <a:cs typeface="Space Mono"/>
              <a:sym typeface="Space Mono"/>
            </a:endParaRPr>
          </a:p>
        </p:txBody>
      </p:sp>
      <p:pic>
        <p:nvPicPr>
          <p:cNvPr descr="Snake " id="802" name="Google Shape;802;p108" title="Snake "/>
          <p:cNvPicPr preferRelativeResize="0"/>
          <p:nvPr/>
        </p:nvPicPr>
        <p:blipFill>
          <a:blip r:embed="rId4">
            <a:alphaModFix/>
          </a:blip>
          <a:stretch>
            <a:fillRect/>
          </a:stretch>
        </p:blipFill>
        <p:spPr>
          <a:xfrm>
            <a:off x="4511175" y="227125"/>
            <a:ext cx="431100" cy="4311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ava Code Block 1">
  <p:cSld name="CUSTOM_7_1_1_1">
    <p:spTree>
      <p:nvGrpSpPr>
        <p:cNvPr id="803" name="Shape 803"/>
        <p:cNvGrpSpPr/>
        <p:nvPr/>
      </p:nvGrpSpPr>
      <p:grpSpPr>
        <a:xfrm>
          <a:off x="0" y="0"/>
          <a:ext cx="0" cy="0"/>
          <a:chOff x="0" y="0"/>
          <a:chExt cx="0" cy="0"/>
        </a:xfrm>
      </p:grpSpPr>
      <p:pic>
        <p:nvPicPr>
          <p:cNvPr id="804" name="Google Shape;804;p109"/>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805" name="Google Shape;805;p109"/>
          <p:cNvSpPr/>
          <p:nvPr/>
        </p:nvSpPr>
        <p:spPr>
          <a:xfrm>
            <a:off x="4385200" y="156475"/>
            <a:ext cx="4554600" cy="46386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9"/>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807" name="Google Shape;807;p10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808" name="Google Shape;808;p10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09" name="Google Shape;809;p109"/>
          <p:cNvSpPr txBox="1"/>
          <p:nvPr>
            <p:ph type="title"/>
          </p:nvPr>
        </p:nvSpPr>
        <p:spPr>
          <a:xfrm>
            <a:off x="452400" y="1564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10" name="Google Shape;810;p109"/>
          <p:cNvSpPr txBox="1"/>
          <p:nvPr>
            <p:ph idx="1" type="body"/>
          </p:nvPr>
        </p:nvSpPr>
        <p:spPr>
          <a:xfrm>
            <a:off x="452400" y="646350"/>
            <a:ext cx="3701100" cy="3974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11" name="Google Shape;811;p109"/>
          <p:cNvSpPr txBox="1"/>
          <p:nvPr>
            <p:ph idx="2" type="subTitle"/>
          </p:nvPr>
        </p:nvSpPr>
        <p:spPr>
          <a:xfrm>
            <a:off x="4511175" y="646350"/>
            <a:ext cx="4367400" cy="3853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2pPr>
            <a:lvl3pPr lvl="2">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3pPr>
            <a:lvl4pPr lvl="3">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4pPr>
            <a:lvl5pPr lvl="4">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5pPr>
            <a:lvl6pPr lvl="5">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6pPr>
            <a:lvl7pPr lvl="6">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7pPr>
            <a:lvl8pPr lvl="7">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8pPr>
            <a:lvl9pPr lvl="8">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9pPr>
          </a:lstStyle>
          <a:p/>
        </p:txBody>
      </p:sp>
      <p:sp>
        <p:nvSpPr>
          <p:cNvPr id="812" name="Google Shape;812;p109"/>
          <p:cNvSpPr txBox="1"/>
          <p:nvPr/>
        </p:nvSpPr>
        <p:spPr>
          <a:xfrm>
            <a:off x="5023125" y="227125"/>
            <a:ext cx="3520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Space Mono"/>
                <a:ea typeface="Space Mono"/>
                <a:cs typeface="Space Mono"/>
                <a:sym typeface="Space Mono"/>
              </a:rPr>
              <a:t>Java</a:t>
            </a:r>
            <a:endParaRPr b="1" sz="1900">
              <a:latin typeface="Space Mono"/>
              <a:ea typeface="Space Mono"/>
              <a:cs typeface="Space Mono"/>
              <a:sym typeface="Space Mono"/>
            </a:endParaRPr>
          </a:p>
        </p:txBody>
      </p:sp>
      <p:pic>
        <p:nvPicPr>
          <p:cNvPr descr="Coffee cup " id="813" name="Google Shape;813;p109" title="Coffee cup "/>
          <p:cNvPicPr preferRelativeResize="0"/>
          <p:nvPr/>
        </p:nvPicPr>
        <p:blipFill>
          <a:blip r:embed="rId4">
            <a:alphaModFix/>
          </a:blip>
          <a:stretch>
            <a:fillRect/>
          </a:stretch>
        </p:blipFill>
        <p:spPr>
          <a:xfrm>
            <a:off x="4561425" y="234775"/>
            <a:ext cx="461700" cy="4617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814" name="Shape 814"/>
        <p:cNvGrpSpPr/>
        <p:nvPr/>
      </p:nvGrpSpPr>
      <p:grpSpPr>
        <a:xfrm>
          <a:off x="0" y="0"/>
          <a:ext cx="0" cy="0"/>
          <a:chOff x="0" y="0"/>
          <a:chExt cx="0" cy="0"/>
        </a:xfrm>
      </p:grpSpPr>
      <p:pic>
        <p:nvPicPr>
          <p:cNvPr id="815" name="Google Shape;815;p110"/>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816" name="Google Shape;816;p110"/>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817" name="Google Shape;817;p110"/>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18" name="Google Shape;818;p11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19" name="Google Shape;819;p11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20" name="Google Shape;820;p11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821" name="Google Shape;821;p11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22" name="Google Shape;822;p11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23" name="Google Shape;823;p110"/>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824" name="Shape 824"/>
        <p:cNvGrpSpPr/>
        <p:nvPr/>
      </p:nvGrpSpPr>
      <p:grpSpPr>
        <a:xfrm>
          <a:off x="0" y="0"/>
          <a:ext cx="0" cy="0"/>
          <a:chOff x="0" y="0"/>
          <a:chExt cx="0" cy="0"/>
        </a:xfrm>
      </p:grpSpPr>
      <p:pic>
        <p:nvPicPr>
          <p:cNvPr id="825" name="Google Shape;825;p111"/>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826" name="Google Shape;826;p111"/>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827" name="Google Shape;827;p11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8" name="Google Shape;828;p11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29" name="Google Shape;829;p111"/>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830" name="Google Shape;830;p11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831" name="Google Shape;831;p111"/>
          <p:cNvSpPr txBox="1"/>
          <p:nvPr>
            <p:ph idx="1"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832" name="Shape 832"/>
        <p:cNvGrpSpPr/>
        <p:nvPr/>
      </p:nvGrpSpPr>
      <p:grpSpPr>
        <a:xfrm>
          <a:off x="0" y="0"/>
          <a:ext cx="0" cy="0"/>
          <a:chOff x="0" y="0"/>
          <a:chExt cx="0" cy="0"/>
        </a:xfrm>
      </p:grpSpPr>
      <p:pic>
        <p:nvPicPr>
          <p:cNvPr id="833" name="Google Shape;833;p112"/>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834" name="Google Shape;834;p11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835" name="Google Shape;835;p112"/>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836" name="Google Shape;836;p112"/>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37" name="Google Shape;837;p11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38" name="Google Shape;838;p11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39" name="Google Shape;839;p11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840" name="Google Shape;840;p11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41" name="Google Shape;841;p11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842" name="Shape 842"/>
        <p:cNvGrpSpPr/>
        <p:nvPr/>
      </p:nvGrpSpPr>
      <p:grpSpPr>
        <a:xfrm>
          <a:off x="0" y="0"/>
          <a:ext cx="0" cy="0"/>
          <a:chOff x="0" y="0"/>
          <a:chExt cx="0" cy="0"/>
        </a:xfrm>
      </p:grpSpPr>
      <p:pic>
        <p:nvPicPr>
          <p:cNvPr id="843" name="Google Shape;843;p11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844" name="Google Shape;844;p113"/>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845" name="Google Shape;845;p11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846" name="Google Shape;846;p11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47" name="Google Shape;847;p11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48" name="Google Shape;848;p11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49" name="Google Shape;849;p11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850" name="Google Shape;850;p11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51" name="Google Shape;851;p11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852" name="Shape 852"/>
        <p:cNvGrpSpPr/>
        <p:nvPr/>
      </p:nvGrpSpPr>
      <p:grpSpPr>
        <a:xfrm>
          <a:off x="0" y="0"/>
          <a:ext cx="0" cy="0"/>
          <a:chOff x="0" y="0"/>
          <a:chExt cx="0" cy="0"/>
        </a:xfrm>
      </p:grpSpPr>
      <p:pic>
        <p:nvPicPr>
          <p:cNvPr id="853" name="Google Shape;853;p114"/>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854" name="Google Shape;854;p11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855" name="Google Shape;855;p11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856" name="Google Shape;856;p114"/>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57" name="Google Shape;857;p11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58" name="Google Shape;858;p1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59" name="Google Shape;859;p11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860" name="Google Shape;860;p11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61" name="Google Shape;861;p114"/>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862" name="Google Shape;862;p114"/>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863" name="Google Shape;863;p114"/>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864" name="Shape 864"/>
        <p:cNvGrpSpPr/>
        <p:nvPr/>
      </p:nvGrpSpPr>
      <p:grpSpPr>
        <a:xfrm>
          <a:off x="0" y="0"/>
          <a:ext cx="0" cy="0"/>
          <a:chOff x="0" y="0"/>
          <a:chExt cx="0" cy="0"/>
        </a:xfrm>
      </p:grpSpPr>
      <p:pic>
        <p:nvPicPr>
          <p:cNvPr id="865" name="Google Shape;865;p115"/>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866" name="Google Shape;866;p115"/>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867" name="Google Shape;867;p115"/>
          <p:cNvPicPr preferRelativeResize="0"/>
          <p:nvPr/>
        </p:nvPicPr>
        <p:blipFill>
          <a:blip r:embed="rId4">
            <a:alphaModFix/>
          </a:blip>
          <a:stretch>
            <a:fillRect/>
          </a:stretch>
        </p:blipFill>
        <p:spPr>
          <a:xfrm>
            <a:off x="452400" y="439975"/>
            <a:ext cx="654950" cy="654950"/>
          </a:xfrm>
          <a:prstGeom prst="rect">
            <a:avLst/>
          </a:prstGeom>
          <a:noFill/>
          <a:ln>
            <a:noFill/>
          </a:ln>
        </p:spPr>
      </p:pic>
      <p:pic>
        <p:nvPicPr>
          <p:cNvPr id="868" name="Google Shape;868;p11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69" name="Google Shape;869;p1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70" name="Google Shape;870;p115"/>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871" name="Google Shape;871;p11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72" name="Google Shape;872;p115"/>
          <p:cNvSpPr txBox="1"/>
          <p:nvPr>
            <p:ph idx="1"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873" name="Shape 873"/>
        <p:cNvGrpSpPr/>
        <p:nvPr/>
      </p:nvGrpSpPr>
      <p:grpSpPr>
        <a:xfrm>
          <a:off x="0" y="0"/>
          <a:ext cx="0" cy="0"/>
          <a:chOff x="0" y="0"/>
          <a:chExt cx="0" cy="0"/>
        </a:xfrm>
      </p:grpSpPr>
      <p:pic>
        <p:nvPicPr>
          <p:cNvPr id="874" name="Google Shape;874;p116"/>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875" name="Google Shape;875;p116"/>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876" name="Google Shape;876;p116"/>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77" name="Google Shape;877;p11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78" name="Google Shape;878;p11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79" name="Google Shape;879;p116"/>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6"/>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881" name="Google Shape;881;p116"/>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82" name="Google Shape;882;p116"/>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883" name="Google Shape;883;p116"/>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884" name="Shape 884"/>
        <p:cNvGrpSpPr/>
        <p:nvPr/>
      </p:nvGrpSpPr>
      <p:grpSpPr>
        <a:xfrm>
          <a:off x="0" y="0"/>
          <a:ext cx="0" cy="0"/>
          <a:chOff x="0" y="0"/>
          <a:chExt cx="0" cy="0"/>
        </a:xfrm>
      </p:grpSpPr>
      <p:pic>
        <p:nvPicPr>
          <p:cNvPr id="885" name="Google Shape;885;p117"/>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886" name="Google Shape;886;p117"/>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887" name="Google Shape;887;p11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888" name="Google Shape;888;p117"/>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89" name="Google Shape;889;p11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890" name="Google Shape;890;p1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891" name="Google Shape;891;p11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892" name="Google Shape;892;p11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893" name="Google Shape;893;p11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894" name="Shape 894"/>
        <p:cNvGrpSpPr/>
        <p:nvPr/>
      </p:nvGrpSpPr>
      <p:grpSpPr>
        <a:xfrm>
          <a:off x="0" y="0"/>
          <a:ext cx="0" cy="0"/>
          <a:chOff x="0" y="0"/>
          <a:chExt cx="0" cy="0"/>
        </a:xfrm>
      </p:grpSpPr>
      <p:pic>
        <p:nvPicPr>
          <p:cNvPr id="895" name="Google Shape;895;p11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896" name="Google Shape;896;p118"/>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897" name="Google Shape;897;p11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898" name="Google Shape;898;p11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899" name="Google Shape;899;p11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00" name="Google Shape;900;p1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01" name="Google Shape;901;p11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902" name="Google Shape;902;p11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03" name="Google Shape;903;p11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904" name="Shape 904"/>
        <p:cNvGrpSpPr/>
        <p:nvPr/>
      </p:nvGrpSpPr>
      <p:grpSpPr>
        <a:xfrm>
          <a:off x="0" y="0"/>
          <a:ext cx="0" cy="0"/>
          <a:chOff x="0" y="0"/>
          <a:chExt cx="0" cy="0"/>
        </a:xfrm>
      </p:grpSpPr>
      <p:pic>
        <p:nvPicPr>
          <p:cNvPr descr="Divider1.png" id="905" name="Google Shape;905;p119"/>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906" name="Google Shape;906;p119"/>
          <p:cNvSpPr txBox="1"/>
          <p:nvPr>
            <p:ph type="title"/>
          </p:nvPr>
        </p:nvSpPr>
        <p:spPr>
          <a:xfrm>
            <a:off x="884825" y="2317200"/>
            <a:ext cx="42996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7" name="Google Shape;907;p11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908" name="Shape 908"/>
        <p:cNvGrpSpPr/>
        <p:nvPr/>
      </p:nvGrpSpPr>
      <p:grpSpPr>
        <a:xfrm>
          <a:off x="0" y="0"/>
          <a:ext cx="0" cy="0"/>
          <a:chOff x="0" y="0"/>
          <a:chExt cx="0" cy="0"/>
        </a:xfrm>
      </p:grpSpPr>
      <p:pic>
        <p:nvPicPr>
          <p:cNvPr id="909" name="Google Shape;909;p120"/>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910" name="Google Shape;910;p120"/>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911" name="Google Shape;911;p120"/>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20"/>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913" name="Shape 913"/>
        <p:cNvGrpSpPr/>
        <p:nvPr/>
      </p:nvGrpSpPr>
      <p:grpSpPr>
        <a:xfrm>
          <a:off x="0" y="0"/>
          <a:ext cx="0" cy="0"/>
          <a:chOff x="0" y="0"/>
          <a:chExt cx="0" cy="0"/>
        </a:xfrm>
      </p:grpSpPr>
      <p:pic>
        <p:nvPicPr>
          <p:cNvPr id="914" name="Google Shape;914;p12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915" name="Shape 915"/>
        <p:cNvGrpSpPr/>
        <p:nvPr/>
      </p:nvGrpSpPr>
      <p:grpSpPr>
        <a:xfrm>
          <a:off x="0" y="0"/>
          <a:ext cx="0" cy="0"/>
          <a:chOff x="0" y="0"/>
          <a:chExt cx="0" cy="0"/>
        </a:xfrm>
      </p:grpSpPr>
      <p:sp>
        <p:nvSpPr>
          <p:cNvPr id="916" name="Google Shape;91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7" name="Google Shape;917;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918" name="Google Shape;918;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9" name="Shape 919"/>
        <p:cNvGrpSpPr/>
        <p:nvPr/>
      </p:nvGrpSpPr>
      <p:grpSpPr>
        <a:xfrm>
          <a:off x="0" y="0"/>
          <a:ext cx="0" cy="0"/>
          <a:chOff x="0" y="0"/>
          <a:chExt cx="0" cy="0"/>
        </a:xfrm>
      </p:grpSpPr>
      <p:sp>
        <p:nvSpPr>
          <p:cNvPr id="920" name="Google Shape;920;p1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21" name="Google Shape;921;p1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22" name="Google Shape;922;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923" name="Shape 923"/>
        <p:cNvGrpSpPr/>
        <p:nvPr/>
      </p:nvGrpSpPr>
      <p:grpSpPr>
        <a:xfrm>
          <a:off x="0" y="0"/>
          <a:ext cx="0" cy="0"/>
          <a:chOff x="0" y="0"/>
          <a:chExt cx="0" cy="0"/>
        </a:xfrm>
      </p:grpSpPr>
      <p:sp>
        <p:nvSpPr>
          <p:cNvPr id="924" name="Google Shape;924;p124"/>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p:txBody>
      </p:sp>
      <p:sp>
        <p:nvSpPr>
          <p:cNvPr id="925" name="Google Shape;925;p12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a:lnSpc>
                <a:spcPct val="100000"/>
              </a:lnSpc>
              <a:buNone/>
              <a:defRPr sz="900">
                <a:latin typeface="Proxima Nova"/>
                <a:ea typeface="Proxima Nova"/>
                <a:cs typeface="Proxima Nova"/>
                <a:sym typeface="Proxima Nova"/>
              </a:defRPr>
            </a:lvl1pPr>
            <a:lvl2pPr lvl="1">
              <a:lnSpc>
                <a:spcPct val="100000"/>
              </a:lnSpc>
              <a:buNone/>
              <a:defRPr sz="900">
                <a:latin typeface="Proxima Nova"/>
                <a:ea typeface="Proxima Nova"/>
                <a:cs typeface="Proxima Nova"/>
                <a:sym typeface="Proxima Nova"/>
              </a:defRPr>
            </a:lvl2pPr>
            <a:lvl3pPr lvl="2">
              <a:lnSpc>
                <a:spcPct val="100000"/>
              </a:lnSpc>
              <a:buNone/>
              <a:defRPr sz="900">
                <a:latin typeface="Proxima Nova"/>
                <a:ea typeface="Proxima Nova"/>
                <a:cs typeface="Proxima Nova"/>
                <a:sym typeface="Proxima Nova"/>
              </a:defRPr>
            </a:lvl3pPr>
            <a:lvl4pPr lvl="3">
              <a:lnSpc>
                <a:spcPct val="100000"/>
              </a:lnSpc>
              <a:buNone/>
              <a:defRPr sz="900">
                <a:latin typeface="Proxima Nova"/>
                <a:ea typeface="Proxima Nova"/>
                <a:cs typeface="Proxima Nova"/>
                <a:sym typeface="Proxima Nova"/>
              </a:defRPr>
            </a:lvl4pPr>
            <a:lvl5pPr lvl="4">
              <a:lnSpc>
                <a:spcPct val="100000"/>
              </a:lnSpc>
              <a:buNone/>
              <a:defRPr sz="900">
                <a:latin typeface="Proxima Nova"/>
                <a:ea typeface="Proxima Nova"/>
                <a:cs typeface="Proxima Nova"/>
                <a:sym typeface="Proxima Nova"/>
              </a:defRPr>
            </a:lvl5pPr>
            <a:lvl6pPr lvl="5">
              <a:lnSpc>
                <a:spcPct val="100000"/>
              </a:lnSpc>
              <a:buNone/>
              <a:defRPr sz="900">
                <a:latin typeface="Proxima Nova"/>
                <a:ea typeface="Proxima Nova"/>
                <a:cs typeface="Proxima Nova"/>
                <a:sym typeface="Proxima Nova"/>
              </a:defRPr>
            </a:lvl6pPr>
            <a:lvl7pPr lvl="6">
              <a:lnSpc>
                <a:spcPct val="100000"/>
              </a:lnSpc>
              <a:buNone/>
              <a:defRPr sz="900">
                <a:latin typeface="Proxima Nova"/>
                <a:ea typeface="Proxima Nova"/>
                <a:cs typeface="Proxima Nova"/>
                <a:sym typeface="Proxima Nova"/>
              </a:defRPr>
            </a:lvl7pPr>
            <a:lvl8pPr lvl="7">
              <a:lnSpc>
                <a:spcPct val="100000"/>
              </a:lnSpc>
              <a:buNone/>
              <a:defRPr sz="900">
                <a:latin typeface="Proxima Nova"/>
                <a:ea typeface="Proxima Nova"/>
                <a:cs typeface="Proxima Nova"/>
                <a:sym typeface="Proxima Nova"/>
              </a:defRPr>
            </a:lvl8pPr>
            <a:lvl9pPr lvl="8">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6" name="Shape 926"/>
        <p:cNvGrpSpPr/>
        <p:nvPr/>
      </p:nvGrpSpPr>
      <p:grpSpPr>
        <a:xfrm>
          <a:off x="0" y="0"/>
          <a:ext cx="0" cy="0"/>
          <a:chOff x="0" y="0"/>
          <a:chExt cx="0" cy="0"/>
        </a:xfrm>
      </p:grpSpPr>
      <p:sp>
        <p:nvSpPr>
          <p:cNvPr id="927" name="Google Shape;927;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928" name="Shape 928"/>
        <p:cNvGrpSpPr/>
        <p:nvPr/>
      </p:nvGrpSpPr>
      <p:grpSpPr>
        <a:xfrm>
          <a:off x="0" y="0"/>
          <a:ext cx="0" cy="0"/>
          <a:chOff x="0" y="0"/>
          <a:chExt cx="0" cy="0"/>
        </a:xfrm>
      </p:grpSpPr>
      <p:pic>
        <p:nvPicPr>
          <p:cNvPr id="929" name="Google Shape;929;p126"/>
          <p:cNvPicPr preferRelativeResize="0"/>
          <p:nvPr/>
        </p:nvPicPr>
        <p:blipFill rotWithShape="1">
          <a:blip r:embed="rId2">
            <a:alphaModFix/>
          </a:blip>
          <a:srcRect b="25489" l="5866" r="82470" t="11494"/>
          <a:stretch/>
        </p:blipFill>
        <p:spPr>
          <a:xfrm>
            <a:off x="-9525" y="-9400"/>
            <a:ext cx="1076277" cy="1147825"/>
          </a:xfrm>
          <a:prstGeom prst="rect">
            <a:avLst/>
          </a:prstGeom>
          <a:noFill/>
          <a:ln>
            <a:noFill/>
          </a:ln>
        </p:spPr>
      </p:pic>
      <p:sp>
        <p:nvSpPr>
          <p:cNvPr id="930" name="Google Shape;930;p126"/>
          <p:cNvSpPr txBox="1"/>
          <p:nvPr>
            <p:ph type="title"/>
          </p:nvPr>
        </p:nvSpPr>
        <p:spPr>
          <a:xfrm>
            <a:off x="785675" y="368825"/>
            <a:ext cx="7572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Helvetica Neue Light"/>
              <a:buNone/>
              <a:defRPr>
                <a:latin typeface="Helvetica Neue Light"/>
                <a:ea typeface="Helvetica Neue Light"/>
                <a:cs typeface="Helvetica Neue Light"/>
                <a:sym typeface="Helvetica Neue Light"/>
              </a:defRPr>
            </a:lvl1pPr>
            <a:lvl2pPr lvl="1">
              <a:spcBef>
                <a:spcPts val="0"/>
              </a:spcBef>
              <a:spcAft>
                <a:spcPts val="0"/>
              </a:spcAft>
              <a:buSzPts val="2800"/>
              <a:buFont typeface="Helvetica Neue"/>
              <a:buNone/>
              <a:defRPr>
                <a:latin typeface="Helvetica Neue"/>
                <a:ea typeface="Helvetica Neue"/>
                <a:cs typeface="Helvetica Neue"/>
                <a:sym typeface="Helvetica Neue"/>
              </a:defRPr>
            </a:lvl2pPr>
            <a:lvl3pPr lvl="2">
              <a:spcBef>
                <a:spcPts val="0"/>
              </a:spcBef>
              <a:spcAft>
                <a:spcPts val="0"/>
              </a:spcAft>
              <a:buSzPts val="2800"/>
              <a:buFont typeface="Helvetica Neue"/>
              <a:buNone/>
              <a:defRPr>
                <a:latin typeface="Helvetica Neue"/>
                <a:ea typeface="Helvetica Neue"/>
                <a:cs typeface="Helvetica Neue"/>
                <a:sym typeface="Helvetica Neue"/>
              </a:defRPr>
            </a:lvl3pPr>
            <a:lvl4pPr lvl="3">
              <a:spcBef>
                <a:spcPts val="0"/>
              </a:spcBef>
              <a:spcAft>
                <a:spcPts val="0"/>
              </a:spcAft>
              <a:buSzPts val="2800"/>
              <a:buFont typeface="Helvetica Neue"/>
              <a:buNone/>
              <a:defRPr>
                <a:latin typeface="Helvetica Neue"/>
                <a:ea typeface="Helvetica Neue"/>
                <a:cs typeface="Helvetica Neue"/>
                <a:sym typeface="Helvetica Neue"/>
              </a:defRPr>
            </a:lvl4pPr>
            <a:lvl5pPr lvl="4">
              <a:spcBef>
                <a:spcPts val="0"/>
              </a:spcBef>
              <a:spcAft>
                <a:spcPts val="0"/>
              </a:spcAft>
              <a:buSzPts val="2800"/>
              <a:buFont typeface="Helvetica Neue"/>
              <a:buNone/>
              <a:defRPr>
                <a:latin typeface="Helvetica Neue"/>
                <a:ea typeface="Helvetica Neue"/>
                <a:cs typeface="Helvetica Neue"/>
                <a:sym typeface="Helvetica Neue"/>
              </a:defRPr>
            </a:lvl5pPr>
            <a:lvl6pPr lvl="5">
              <a:spcBef>
                <a:spcPts val="0"/>
              </a:spcBef>
              <a:spcAft>
                <a:spcPts val="0"/>
              </a:spcAft>
              <a:buSzPts val="2800"/>
              <a:buFont typeface="Helvetica Neue"/>
              <a:buNone/>
              <a:defRPr>
                <a:latin typeface="Helvetica Neue"/>
                <a:ea typeface="Helvetica Neue"/>
                <a:cs typeface="Helvetica Neue"/>
                <a:sym typeface="Helvetica Neue"/>
              </a:defRPr>
            </a:lvl6pPr>
            <a:lvl7pPr lvl="6">
              <a:spcBef>
                <a:spcPts val="0"/>
              </a:spcBef>
              <a:spcAft>
                <a:spcPts val="0"/>
              </a:spcAft>
              <a:buSzPts val="2800"/>
              <a:buFont typeface="Helvetica Neue"/>
              <a:buNone/>
              <a:defRPr>
                <a:latin typeface="Helvetica Neue"/>
                <a:ea typeface="Helvetica Neue"/>
                <a:cs typeface="Helvetica Neue"/>
                <a:sym typeface="Helvetica Neue"/>
              </a:defRPr>
            </a:lvl7pPr>
            <a:lvl8pPr lvl="7">
              <a:spcBef>
                <a:spcPts val="0"/>
              </a:spcBef>
              <a:spcAft>
                <a:spcPts val="0"/>
              </a:spcAft>
              <a:buSzPts val="2800"/>
              <a:buFont typeface="Helvetica Neue"/>
              <a:buNone/>
              <a:defRPr>
                <a:latin typeface="Helvetica Neue"/>
                <a:ea typeface="Helvetica Neue"/>
                <a:cs typeface="Helvetica Neue"/>
                <a:sym typeface="Helvetica Neue"/>
              </a:defRPr>
            </a:lvl8pPr>
            <a:lvl9pPr lvl="8">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931" name="Google Shape;931;p126"/>
          <p:cNvSpPr txBox="1"/>
          <p:nvPr>
            <p:ph idx="1" type="body"/>
          </p:nvPr>
        </p:nvSpPr>
        <p:spPr>
          <a:xfrm>
            <a:off x="785675" y="1363075"/>
            <a:ext cx="7572600" cy="3205800"/>
          </a:xfrm>
          <a:prstGeom prst="rect">
            <a:avLst/>
          </a:prstGeom>
        </p:spPr>
        <p:txBody>
          <a:bodyPr anchorCtr="0" anchor="t" bIns="91425" lIns="91425" spcFirstLastPara="1" rIns="91425" wrap="square" tIns="91425">
            <a:noAutofit/>
          </a:bodyPr>
          <a:lstStyle>
            <a:lvl1pPr indent="-342900" lvl="0" marL="457200">
              <a:lnSpc>
                <a:spcPct val="114000"/>
              </a:lnSpc>
              <a:spcBef>
                <a:spcPts val="0"/>
              </a:spcBef>
              <a:spcAft>
                <a:spcPts val="0"/>
              </a:spcAft>
              <a:buSzPts val="1800"/>
              <a:buFont typeface="Helvetica Neue Light"/>
              <a:buChar char="●"/>
              <a:defRPr>
                <a:latin typeface="Helvetica Neue Light"/>
                <a:ea typeface="Helvetica Neue Light"/>
                <a:cs typeface="Helvetica Neue Light"/>
                <a:sym typeface="Helvetica Neue Light"/>
              </a:defRPr>
            </a:lvl1pPr>
            <a:lvl2pPr indent="-317500" lvl="1" marL="9144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a:lnSpc>
                <a:spcPct val="114000"/>
              </a:lnSpc>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9pPr>
          </a:lstStyle>
          <a:p/>
        </p:txBody>
      </p:sp>
      <p:sp>
        <p:nvSpPr>
          <p:cNvPr id="932" name="Google Shape;932;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933" name="Google Shape;933;p126"/>
          <p:cNvPicPr preferRelativeResize="0"/>
          <p:nvPr/>
        </p:nvPicPr>
        <p:blipFill rotWithShape="1">
          <a:blip r:embed="rId3">
            <a:alphaModFix/>
          </a:blip>
          <a:srcRect b="23144" l="19848" r="19841" t="23144"/>
          <a:stretch/>
        </p:blipFill>
        <p:spPr>
          <a:xfrm>
            <a:off x="8154475" y="4661112"/>
            <a:ext cx="446675" cy="397822"/>
          </a:xfrm>
          <a:prstGeom prst="rect">
            <a:avLst/>
          </a:prstGeom>
          <a:noFill/>
          <a:ln>
            <a:noFill/>
          </a:ln>
        </p:spPr>
      </p:pic>
      <p:pic>
        <p:nvPicPr>
          <p:cNvPr id="934" name="Google Shape;934;p126"/>
          <p:cNvPicPr preferRelativeResize="0"/>
          <p:nvPr/>
        </p:nvPicPr>
        <p:blipFill rotWithShape="1">
          <a:blip r:embed="rId2">
            <a:alphaModFix/>
          </a:blip>
          <a:srcRect b="25489" l="83382" r="4308" t="11494"/>
          <a:stretch/>
        </p:blipFill>
        <p:spPr>
          <a:xfrm>
            <a:off x="8017625" y="-7025"/>
            <a:ext cx="1135900" cy="11478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 Solution">
  <p:cSld name="CUSTOM_6_2_1_1_1_1_1">
    <p:spTree>
      <p:nvGrpSpPr>
        <p:cNvPr id="935" name="Shape 935"/>
        <p:cNvGrpSpPr/>
        <p:nvPr/>
      </p:nvGrpSpPr>
      <p:grpSpPr>
        <a:xfrm>
          <a:off x="0" y="0"/>
          <a:ext cx="0" cy="0"/>
          <a:chOff x="0" y="0"/>
          <a:chExt cx="0" cy="0"/>
        </a:xfrm>
      </p:grpSpPr>
      <p:pic>
        <p:nvPicPr>
          <p:cNvPr id="936" name="Google Shape;936;p127"/>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937" name="Google Shape;937;p1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938" name="Google Shape;938;p12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939" name="Google Shape;939;p127"/>
          <p:cNvSpPr txBox="1"/>
          <p:nvPr>
            <p:ph idx="1" type="subTitle"/>
          </p:nvPr>
        </p:nvSpPr>
        <p:spPr>
          <a:xfrm>
            <a:off x="4454075" y="1260500"/>
            <a:ext cx="4346700" cy="34950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940" name="Google Shape;940;p1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41" name="Google Shape;941;p1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42" name="Google Shape;942;p12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943" name="Google Shape;943;p1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944" name="Google Shape;944;p1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p:cSld name="CUSTOM_8">
    <p:spTree>
      <p:nvGrpSpPr>
        <p:cNvPr id="945" name="Shape 945"/>
        <p:cNvGrpSpPr/>
        <p:nvPr/>
      </p:nvGrpSpPr>
      <p:grpSpPr>
        <a:xfrm>
          <a:off x="0" y="0"/>
          <a:ext cx="0" cy="0"/>
          <a:chOff x="0" y="0"/>
          <a:chExt cx="0" cy="0"/>
        </a:xfrm>
      </p:grpSpPr>
      <p:pic>
        <p:nvPicPr>
          <p:cNvPr descr="Divider4.png" id="946" name="Google Shape;946;p128"/>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947" name="Google Shape;947;p128"/>
          <p:cNvPicPr preferRelativeResize="0"/>
          <p:nvPr/>
        </p:nvPicPr>
        <p:blipFill>
          <a:blip r:embed="rId3">
            <a:alphaModFix/>
          </a:blip>
          <a:stretch>
            <a:fillRect/>
          </a:stretch>
        </p:blipFill>
        <p:spPr>
          <a:xfrm>
            <a:off x="5781725" y="106625"/>
            <a:ext cx="3208724" cy="759025"/>
          </a:xfrm>
          <a:prstGeom prst="rect">
            <a:avLst/>
          </a:prstGeom>
          <a:noFill/>
          <a:ln>
            <a:noFill/>
          </a:ln>
        </p:spPr>
      </p:pic>
      <p:sp>
        <p:nvSpPr>
          <p:cNvPr id="948" name="Google Shape;948;p128"/>
          <p:cNvSpPr txBox="1"/>
          <p:nvPr>
            <p:ph type="title"/>
          </p:nvPr>
        </p:nvSpPr>
        <p:spPr>
          <a:xfrm>
            <a:off x="1628200" y="1807975"/>
            <a:ext cx="5887800" cy="6510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949" name="Google Shape;949;p128"/>
          <p:cNvSpPr txBox="1"/>
          <p:nvPr>
            <p:ph idx="1" type="subTitle"/>
          </p:nvPr>
        </p:nvSpPr>
        <p:spPr>
          <a:xfrm>
            <a:off x="3582400" y="3009550"/>
            <a:ext cx="1979100" cy="356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Blue) 1">
  <p:cSld name="TITLE_AND_BODY_1_3_2_2">
    <p:bg>
      <p:bgPr>
        <a:solidFill>
          <a:srgbClr val="1A1D54"/>
        </a:solidFill>
      </p:bgPr>
    </p:bg>
    <p:spTree>
      <p:nvGrpSpPr>
        <p:cNvPr id="950" name="Shape 950"/>
        <p:cNvGrpSpPr/>
        <p:nvPr/>
      </p:nvGrpSpPr>
      <p:grpSpPr>
        <a:xfrm>
          <a:off x="0" y="0"/>
          <a:ext cx="0" cy="0"/>
          <a:chOff x="0" y="0"/>
          <a:chExt cx="0" cy="0"/>
        </a:xfrm>
      </p:grpSpPr>
      <p:sp>
        <p:nvSpPr>
          <p:cNvPr id="951" name="Google Shape;951;p129"/>
          <p:cNvSpPr txBox="1"/>
          <p:nvPr>
            <p:ph type="title"/>
          </p:nvPr>
        </p:nvSpPr>
        <p:spPr>
          <a:xfrm>
            <a:off x="457200" y="445025"/>
            <a:ext cx="7632900" cy="570900"/>
          </a:xfrm>
          <a:prstGeom prst="rect">
            <a:avLst/>
          </a:prstGeom>
        </p:spPr>
        <p:txBody>
          <a:bodyPr anchorCtr="0" anchor="t" bIns="91425" lIns="0" spcFirstLastPara="1" rIns="0" wrap="square" tIns="91425">
            <a:noAutofit/>
          </a:bodyPr>
          <a:lstStyle>
            <a:lvl1pPr lvl="0">
              <a:spcBef>
                <a:spcPts val="0"/>
              </a:spcBef>
              <a:spcAft>
                <a:spcPts val="0"/>
              </a:spcAft>
              <a:buClr>
                <a:schemeClr val="lt1"/>
              </a:buClr>
              <a:buSzPts val="2800"/>
              <a:buFont typeface="Space Mono"/>
              <a:buNone/>
              <a:defRPr b="0">
                <a:solidFill>
                  <a:schemeClr val="lt1"/>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52" name="Google Shape;952;p129"/>
          <p:cNvSpPr txBox="1"/>
          <p:nvPr>
            <p:ph idx="12" type="sldNum"/>
          </p:nvPr>
        </p:nvSpPr>
        <p:spPr>
          <a:xfrm>
            <a:off x="8330129" y="4686300"/>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0C98E"/>
                </a:solidFill>
              </a:defRPr>
            </a:lvl1pPr>
            <a:lvl2pPr lvl="1">
              <a:buNone/>
              <a:defRPr>
                <a:solidFill>
                  <a:srgbClr val="00C98E"/>
                </a:solidFill>
              </a:defRPr>
            </a:lvl2pPr>
            <a:lvl3pPr lvl="2">
              <a:buNone/>
              <a:defRPr>
                <a:solidFill>
                  <a:srgbClr val="00C98E"/>
                </a:solidFill>
              </a:defRPr>
            </a:lvl3pPr>
            <a:lvl4pPr lvl="3">
              <a:buNone/>
              <a:defRPr>
                <a:solidFill>
                  <a:srgbClr val="00C98E"/>
                </a:solidFill>
              </a:defRPr>
            </a:lvl4pPr>
            <a:lvl5pPr lvl="4">
              <a:buNone/>
              <a:defRPr>
                <a:solidFill>
                  <a:srgbClr val="00C98E"/>
                </a:solidFill>
              </a:defRPr>
            </a:lvl5pPr>
            <a:lvl6pPr lvl="5">
              <a:buNone/>
              <a:defRPr>
                <a:solidFill>
                  <a:srgbClr val="00C98E"/>
                </a:solidFill>
              </a:defRPr>
            </a:lvl6pPr>
            <a:lvl7pPr lvl="6">
              <a:buNone/>
              <a:defRPr>
                <a:solidFill>
                  <a:srgbClr val="00C98E"/>
                </a:solidFill>
              </a:defRPr>
            </a:lvl7pPr>
            <a:lvl8pPr lvl="7">
              <a:buNone/>
              <a:defRPr>
                <a:solidFill>
                  <a:srgbClr val="00C98E"/>
                </a:solidFill>
              </a:defRPr>
            </a:lvl8pPr>
            <a:lvl9pPr lvl="8">
              <a:buNone/>
              <a:defRPr>
                <a:solidFill>
                  <a:srgbClr val="00C98E"/>
                </a:solidFill>
              </a:defRPr>
            </a:lvl9pPr>
          </a:lstStyle>
          <a:p>
            <a:pPr indent="0" lvl="0" marL="0" rtl="0" algn="l">
              <a:spcBef>
                <a:spcPts val="0"/>
              </a:spcBef>
              <a:spcAft>
                <a:spcPts val="0"/>
              </a:spcAft>
              <a:buNone/>
            </a:pPr>
            <a:fld id="{00000000-1234-1234-1234-123412341234}" type="slidenum">
              <a:rPr lang="en"/>
              <a:t>‹#›</a:t>
            </a:fld>
            <a:endParaRPr/>
          </a:p>
        </p:txBody>
      </p:sp>
      <p:cxnSp>
        <p:nvCxnSpPr>
          <p:cNvPr id="953" name="Google Shape;953;p129"/>
          <p:cNvCxnSpPr/>
          <p:nvPr/>
        </p:nvCxnSpPr>
        <p:spPr>
          <a:xfrm>
            <a:off x="450488" y="1206557"/>
            <a:ext cx="8227800" cy="0"/>
          </a:xfrm>
          <a:prstGeom prst="straightConnector1">
            <a:avLst/>
          </a:prstGeom>
          <a:noFill/>
          <a:ln cap="flat" cmpd="sng" w="19050">
            <a:solidFill>
              <a:srgbClr val="EFEFEF"/>
            </a:solidFill>
            <a:prstDash val="solid"/>
            <a:miter lim="400000"/>
            <a:headEnd len="sm" w="sm" type="none"/>
            <a:tailEnd len="sm" w="sm" type="none"/>
          </a:ln>
        </p:spPr>
      </p:cxnSp>
      <p:pic>
        <p:nvPicPr>
          <p:cNvPr id="954" name="Google Shape;954;p129"/>
          <p:cNvPicPr preferRelativeResize="0"/>
          <p:nvPr/>
        </p:nvPicPr>
        <p:blipFill rotWithShape="1">
          <a:blip r:embed="rId2">
            <a:alphaModFix/>
          </a:blip>
          <a:srcRect b="2042" l="0" r="0" t="2042"/>
          <a:stretch/>
        </p:blipFill>
        <p:spPr>
          <a:xfrm>
            <a:off x="460424" y="4686301"/>
            <a:ext cx="1099789" cy="97150"/>
          </a:xfrm>
          <a:prstGeom prst="rect">
            <a:avLst/>
          </a:prstGeom>
          <a:noFill/>
          <a:ln>
            <a:noFill/>
          </a:ln>
        </p:spPr>
      </p:pic>
      <p:sp>
        <p:nvSpPr>
          <p:cNvPr id="955" name="Google Shape;955;p129"/>
          <p:cNvSpPr txBox="1"/>
          <p:nvPr>
            <p:ph idx="1" type="body"/>
          </p:nvPr>
        </p:nvSpPr>
        <p:spPr>
          <a:xfrm>
            <a:off x="450500" y="1397175"/>
            <a:ext cx="8227800" cy="297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C98E"/>
              </a:buClr>
              <a:buSzPts val="1800"/>
              <a:buChar char="●"/>
              <a:defRPr>
                <a:solidFill>
                  <a:schemeClr val="lt1"/>
                </a:solidFill>
              </a:defRPr>
            </a:lvl1pPr>
            <a:lvl2pPr indent="-317500" lvl="1" marL="914400">
              <a:spcBef>
                <a:spcPts val="1600"/>
              </a:spcBef>
              <a:spcAft>
                <a:spcPts val="0"/>
              </a:spcAft>
              <a:buClr>
                <a:srgbClr val="00C98E"/>
              </a:buClr>
              <a:buSzPts val="1400"/>
              <a:buChar char="○"/>
              <a:defRPr>
                <a:solidFill>
                  <a:schemeClr val="lt1"/>
                </a:solidFill>
              </a:defRPr>
            </a:lvl2pPr>
            <a:lvl3pPr indent="-317500" lvl="2" marL="1371600">
              <a:spcBef>
                <a:spcPts val="1600"/>
              </a:spcBef>
              <a:spcAft>
                <a:spcPts val="0"/>
              </a:spcAft>
              <a:buClr>
                <a:srgbClr val="00C98E"/>
              </a:buClr>
              <a:buSzPts val="1400"/>
              <a:buChar char="■"/>
              <a:defRPr>
                <a:solidFill>
                  <a:schemeClr val="lt1"/>
                </a:solidFill>
              </a:defRPr>
            </a:lvl3pPr>
            <a:lvl4pPr indent="-317500" lvl="3" marL="1828800">
              <a:spcBef>
                <a:spcPts val="1600"/>
              </a:spcBef>
              <a:spcAft>
                <a:spcPts val="0"/>
              </a:spcAft>
              <a:buClr>
                <a:srgbClr val="00C98E"/>
              </a:buClr>
              <a:buSzPts val="1400"/>
              <a:buChar char="●"/>
              <a:defRPr>
                <a:solidFill>
                  <a:schemeClr val="lt1"/>
                </a:solidFill>
              </a:defRPr>
            </a:lvl4pPr>
            <a:lvl5pPr indent="-317500" lvl="4" marL="2286000">
              <a:spcBef>
                <a:spcPts val="1600"/>
              </a:spcBef>
              <a:spcAft>
                <a:spcPts val="0"/>
              </a:spcAft>
              <a:buClr>
                <a:srgbClr val="00C98E"/>
              </a:buClr>
              <a:buSzPts val="1400"/>
              <a:buChar char="○"/>
              <a:defRPr>
                <a:solidFill>
                  <a:schemeClr val="lt1"/>
                </a:solidFill>
              </a:defRPr>
            </a:lvl5pPr>
            <a:lvl6pPr indent="-317500" lvl="5" marL="2743200">
              <a:spcBef>
                <a:spcPts val="1600"/>
              </a:spcBef>
              <a:spcAft>
                <a:spcPts val="0"/>
              </a:spcAft>
              <a:buClr>
                <a:srgbClr val="00C98E"/>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mparison Three">
  <p:cSld name="TITLE_AND_BODY_1_3_2_1_1_1_1_1_1_1_1_1_1_1_1_1_1_1_1_1_2">
    <p:bg>
      <p:bgPr>
        <a:solidFill>
          <a:schemeClr val="lt1"/>
        </a:solidFill>
      </p:bgPr>
    </p:bg>
    <p:spTree>
      <p:nvGrpSpPr>
        <p:cNvPr id="956" name="Shape 956"/>
        <p:cNvGrpSpPr/>
        <p:nvPr/>
      </p:nvGrpSpPr>
      <p:grpSpPr>
        <a:xfrm>
          <a:off x="0" y="0"/>
          <a:ext cx="0" cy="0"/>
          <a:chOff x="0" y="0"/>
          <a:chExt cx="0" cy="0"/>
        </a:xfrm>
      </p:grpSpPr>
      <p:pic>
        <p:nvPicPr>
          <p:cNvPr id="957" name="Google Shape;957;p130"/>
          <p:cNvPicPr preferRelativeResize="0"/>
          <p:nvPr/>
        </p:nvPicPr>
        <p:blipFill rotWithShape="1">
          <a:blip r:embed="rId2">
            <a:alphaModFix/>
          </a:blip>
          <a:srcRect b="0" l="27599" r="0" t="8809"/>
          <a:stretch/>
        </p:blipFill>
        <p:spPr>
          <a:xfrm rot="-10799985">
            <a:off x="6844249" y="1534556"/>
            <a:ext cx="2375951" cy="3685139"/>
          </a:xfrm>
          <a:prstGeom prst="rect">
            <a:avLst/>
          </a:prstGeom>
          <a:noFill/>
          <a:ln>
            <a:noFill/>
          </a:ln>
        </p:spPr>
      </p:pic>
      <p:cxnSp>
        <p:nvCxnSpPr>
          <p:cNvPr id="958" name="Google Shape;958;p130"/>
          <p:cNvCxnSpPr/>
          <p:nvPr/>
        </p:nvCxnSpPr>
        <p:spPr>
          <a:xfrm>
            <a:off x="450488" y="1343476"/>
            <a:ext cx="6643800" cy="0"/>
          </a:xfrm>
          <a:prstGeom prst="straightConnector1">
            <a:avLst/>
          </a:prstGeom>
          <a:noFill/>
          <a:ln cap="flat" cmpd="sng" w="19050">
            <a:solidFill>
              <a:srgbClr val="EFEFEF"/>
            </a:solidFill>
            <a:prstDash val="solid"/>
            <a:miter lim="400000"/>
            <a:headEnd len="sm" w="sm" type="none"/>
            <a:tailEnd len="sm" w="sm" type="none"/>
          </a:ln>
        </p:spPr>
      </p:cxnSp>
      <p:sp>
        <p:nvSpPr>
          <p:cNvPr id="959" name="Google Shape;959;p130"/>
          <p:cNvSpPr txBox="1"/>
          <p:nvPr>
            <p:ph type="title"/>
          </p:nvPr>
        </p:nvSpPr>
        <p:spPr>
          <a:xfrm>
            <a:off x="450500" y="347200"/>
            <a:ext cx="6643800" cy="738900"/>
          </a:xfrm>
          <a:prstGeom prst="rect">
            <a:avLst/>
          </a:prstGeom>
        </p:spPr>
        <p:txBody>
          <a:bodyPr anchorCtr="0" anchor="t" bIns="91425" lIns="0" spcFirstLastPara="1" rIns="0" wrap="square" tIns="91425">
            <a:noAutofit/>
          </a:bodyPr>
          <a:lstStyle>
            <a:lvl1pPr lvl="0">
              <a:spcBef>
                <a:spcPts val="0"/>
              </a:spcBef>
              <a:spcAft>
                <a:spcPts val="0"/>
              </a:spcAft>
              <a:buClr>
                <a:srgbClr val="053053"/>
              </a:buClr>
              <a:buSzPts val="2200"/>
              <a:buFont typeface="Space Mono"/>
              <a:buNone/>
              <a:defRPr b="0" sz="2200">
                <a:solidFill>
                  <a:srgbClr val="053053"/>
                </a:solidFill>
                <a:latin typeface="Space Mono"/>
                <a:ea typeface="Space Mono"/>
                <a:cs typeface="Space Mono"/>
                <a:sym typeface="Space Mono"/>
              </a:defRPr>
            </a:lvl1pPr>
            <a:lvl2pPr lvl="1">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2pPr>
            <a:lvl3pPr lvl="2">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3pPr>
            <a:lvl4pPr lvl="3">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4pPr>
            <a:lvl5pPr lvl="4">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5pPr>
            <a:lvl6pPr lvl="5">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6pPr>
            <a:lvl7pPr lvl="6">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7pPr>
            <a:lvl8pPr lvl="7">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8pPr>
            <a:lvl9pPr lvl="8">
              <a:spcBef>
                <a:spcPts val="0"/>
              </a:spcBef>
              <a:spcAft>
                <a:spcPts val="0"/>
              </a:spcAft>
              <a:buClr>
                <a:srgbClr val="053053"/>
              </a:buClr>
              <a:buSzPts val="2200"/>
              <a:buFont typeface="Space Mono"/>
              <a:buNone/>
              <a:defRPr sz="2200">
                <a:solidFill>
                  <a:srgbClr val="053053"/>
                </a:solidFill>
                <a:latin typeface="Space Mono"/>
                <a:ea typeface="Space Mono"/>
                <a:cs typeface="Space Mono"/>
                <a:sym typeface="Space Mono"/>
              </a:defRPr>
            </a:lvl9pPr>
          </a:lstStyle>
          <a:p/>
        </p:txBody>
      </p:sp>
      <p:pic>
        <p:nvPicPr>
          <p:cNvPr id="960" name="Google Shape;960;p130"/>
          <p:cNvPicPr preferRelativeResize="0"/>
          <p:nvPr/>
        </p:nvPicPr>
        <p:blipFill rotWithShape="1">
          <a:blip r:embed="rId3">
            <a:alphaModFix/>
          </a:blip>
          <a:srcRect b="2134" l="0" r="0" t="2134"/>
          <a:stretch/>
        </p:blipFill>
        <p:spPr>
          <a:xfrm>
            <a:off x="447850" y="4686300"/>
            <a:ext cx="1099802" cy="97160"/>
          </a:xfrm>
          <a:prstGeom prst="rect">
            <a:avLst/>
          </a:prstGeom>
          <a:noFill/>
          <a:ln>
            <a:noFill/>
          </a:ln>
        </p:spPr>
      </p:pic>
      <p:cxnSp>
        <p:nvCxnSpPr>
          <p:cNvPr id="961" name="Google Shape;961;p130"/>
          <p:cNvCxnSpPr/>
          <p:nvPr/>
        </p:nvCxnSpPr>
        <p:spPr>
          <a:xfrm>
            <a:off x="450488" y="1343476"/>
            <a:ext cx="6643800" cy="0"/>
          </a:xfrm>
          <a:prstGeom prst="straightConnector1">
            <a:avLst/>
          </a:prstGeom>
          <a:noFill/>
          <a:ln cap="flat" cmpd="sng" w="19050">
            <a:solidFill>
              <a:srgbClr val="EFEFEF"/>
            </a:solidFill>
            <a:prstDash val="solid"/>
            <a:miter lim="400000"/>
            <a:headEnd len="sm" w="sm" type="none"/>
            <a:tailEnd len="sm" w="sm" type="none"/>
          </a:ln>
        </p:spPr>
      </p:cxnSp>
      <p:sp>
        <p:nvSpPr>
          <p:cNvPr id="962" name="Google Shape;962;p130"/>
          <p:cNvSpPr txBox="1"/>
          <p:nvPr>
            <p:ph idx="1" type="subTitle"/>
          </p:nvPr>
        </p:nvSpPr>
        <p:spPr>
          <a:xfrm>
            <a:off x="450500"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sp>
        <p:nvSpPr>
          <p:cNvPr id="963" name="Google Shape;963;p130"/>
          <p:cNvSpPr txBox="1"/>
          <p:nvPr>
            <p:ph idx="12" type="sldNum"/>
          </p:nvPr>
        </p:nvSpPr>
        <p:spPr>
          <a:xfrm>
            <a:off x="8330104" y="4683775"/>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53053"/>
                </a:solidFill>
                <a:latin typeface="Space Mono"/>
                <a:ea typeface="Space Mono"/>
                <a:cs typeface="Space Mono"/>
                <a:sym typeface="Space Mono"/>
              </a:defRPr>
            </a:lvl1pPr>
            <a:lvl2pPr lvl="1">
              <a:buNone/>
              <a:defRPr>
                <a:solidFill>
                  <a:srgbClr val="053053"/>
                </a:solidFill>
                <a:latin typeface="Space Mono"/>
                <a:ea typeface="Space Mono"/>
                <a:cs typeface="Space Mono"/>
                <a:sym typeface="Space Mono"/>
              </a:defRPr>
            </a:lvl2pPr>
            <a:lvl3pPr lvl="2">
              <a:buNone/>
              <a:defRPr>
                <a:solidFill>
                  <a:srgbClr val="053053"/>
                </a:solidFill>
                <a:latin typeface="Space Mono"/>
                <a:ea typeface="Space Mono"/>
                <a:cs typeface="Space Mono"/>
                <a:sym typeface="Space Mono"/>
              </a:defRPr>
            </a:lvl3pPr>
            <a:lvl4pPr lvl="3">
              <a:buNone/>
              <a:defRPr>
                <a:solidFill>
                  <a:srgbClr val="053053"/>
                </a:solidFill>
                <a:latin typeface="Space Mono"/>
                <a:ea typeface="Space Mono"/>
                <a:cs typeface="Space Mono"/>
                <a:sym typeface="Space Mono"/>
              </a:defRPr>
            </a:lvl4pPr>
            <a:lvl5pPr lvl="4">
              <a:buNone/>
              <a:defRPr>
                <a:solidFill>
                  <a:srgbClr val="053053"/>
                </a:solidFill>
                <a:latin typeface="Space Mono"/>
                <a:ea typeface="Space Mono"/>
                <a:cs typeface="Space Mono"/>
                <a:sym typeface="Space Mono"/>
              </a:defRPr>
            </a:lvl5pPr>
            <a:lvl6pPr lvl="5">
              <a:buNone/>
              <a:defRPr>
                <a:solidFill>
                  <a:srgbClr val="053053"/>
                </a:solidFill>
                <a:latin typeface="Space Mono"/>
                <a:ea typeface="Space Mono"/>
                <a:cs typeface="Space Mono"/>
                <a:sym typeface="Space Mono"/>
              </a:defRPr>
            </a:lvl6pPr>
            <a:lvl7pPr lvl="6">
              <a:buNone/>
              <a:defRPr>
                <a:solidFill>
                  <a:srgbClr val="053053"/>
                </a:solidFill>
                <a:latin typeface="Space Mono"/>
                <a:ea typeface="Space Mono"/>
                <a:cs typeface="Space Mono"/>
                <a:sym typeface="Space Mono"/>
              </a:defRPr>
            </a:lvl7pPr>
            <a:lvl8pPr lvl="7">
              <a:buNone/>
              <a:defRPr>
                <a:solidFill>
                  <a:srgbClr val="053053"/>
                </a:solidFill>
                <a:latin typeface="Space Mono"/>
                <a:ea typeface="Space Mono"/>
                <a:cs typeface="Space Mono"/>
                <a:sym typeface="Space Mono"/>
              </a:defRPr>
            </a:lvl8pPr>
            <a:lvl9pPr lvl="8">
              <a:buNone/>
              <a:defRPr>
                <a:solidFill>
                  <a:srgbClr val="053053"/>
                </a:solidFill>
                <a:latin typeface="Space Mono"/>
                <a:ea typeface="Space Mono"/>
                <a:cs typeface="Space Mono"/>
                <a:sym typeface="Space Mono"/>
              </a:defRPr>
            </a:lvl9pPr>
          </a:lstStyle>
          <a:p>
            <a:pPr indent="0" lvl="0" marL="0" rtl="0" algn="l">
              <a:spcBef>
                <a:spcPts val="0"/>
              </a:spcBef>
              <a:spcAft>
                <a:spcPts val="0"/>
              </a:spcAft>
              <a:buNone/>
            </a:pPr>
            <a:fld id="{00000000-1234-1234-1234-123412341234}" type="slidenum">
              <a:rPr lang="en"/>
              <a:t>‹#›</a:t>
            </a:fld>
            <a:endParaRPr/>
          </a:p>
        </p:txBody>
      </p:sp>
      <p:sp>
        <p:nvSpPr>
          <p:cNvPr id="964" name="Google Shape;964;p130"/>
          <p:cNvSpPr txBox="1"/>
          <p:nvPr>
            <p:ph idx="2" type="subTitle"/>
          </p:nvPr>
        </p:nvSpPr>
        <p:spPr>
          <a:xfrm>
            <a:off x="3304925"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cxnSp>
        <p:nvCxnSpPr>
          <p:cNvPr id="965" name="Google Shape;965;p130"/>
          <p:cNvCxnSpPr/>
          <p:nvPr/>
        </p:nvCxnSpPr>
        <p:spPr>
          <a:xfrm>
            <a:off x="3146950" y="1772550"/>
            <a:ext cx="0" cy="2275500"/>
          </a:xfrm>
          <a:prstGeom prst="straightConnector1">
            <a:avLst/>
          </a:prstGeom>
          <a:noFill/>
          <a:ln cap="flat" cmpd="sng" w="9525">
            <a:solidFill>
              <a:srgbClr val="053053"/>
            </a:solidFill>
            <a:prstDash val="solid"/>
            <a:miter lim="400000"/>
            <a:headEnd len="sm" w="sm" type="none"/>
            <a:tailEnd len="sm" w="sm" type="none"/>
          </a:ln>
        </p:spPr>
      </p:cxnSp>
      <p:cxnSp>
        <p:nvCxnSpPr>
          <p:cNvPr id="966" name="Google Shape;966;p130"/>
          <p:cNvCxnSpPr/>
          <p:nvPr/>
        </p:nvCxnSpPr>
        <p:spPr>
          <a:xfrm>
            <a:off x="5997050" y="1772550"/>
            <a:ext cx="0" cy="2275500"/>
          </a:xfrm>
          <a:prstGeom prst="straightConnector1">
            <a:avLst/>
          </a:prstGeom>
          <a:noFill/>
          <a:ln cap="flat" cmpd="sng" w="9525">
            <a:solidFill>
              <a:srgbClr val="053053"/>
            </a:solidFill>
            <a:prstDash val="solid"/>
            <a:miter lim="400000"/>
            <a:headEnd len="sm" w="sm" type="none"/>
            <a:tailEnd len="sm" w="sm" type="none"/>
          </a:ln>
        </p:spPr>
      </p:cxnSp>
      <p:sp>
        <p:nvSpPr>
          <p:cNvPr id="967" name="Google Shape;967;p130"/>
          <p:cNvSpPr txBox="1"/>
          <p:nvPr>
            <p:ph idx="3" type="subTitle"/>
          </p:nvPr>
        </p:nvSpPr>
        <p:spPr>
          <a:xfrm>
            <a:off x="6159875" y="1684400"/>
            <a:ext cx="2529300" cy="371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sp>
        <p:nvSpPr>
          <p:cNvPr id="968" name="Google Shape;968;p130"/>
          <p:cNvSpPr txBox="1"/>
          <p:nvPr>
            <p:ph idx="4" type="body"/>
          </p:nvPr>
        </p:nvSpPr>
        <p:spPr>
          <a:xfrm>
            <a:off x="454099"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
        <p:nvSpPr>
          <p:cNvPr id="969" name="Google Shape;969;p130"/>
          <p:cNvSpPr txBox="1"/>
          <p:nvPr>
            <p:ph idx="5" type="body"/>
          </p:nvPr>
        </p:nvSpPr>
        <p:spPr>
          <a:xfrm>
            <a:off x="3304056"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
        <p:nvSpPr>
          <p:cNvPr id="970" name="Google Shape;970;p130"/>
          <p:cNvSpPr txBox="1"/>
          <p:nvPr>
            <p:ph idx="6" type="body"/>
          </p:nvPr>
        </p:nvSpPr>
        <p:spPr>
          <a:xfrm>
            <a:off x="6159881" y="2132825"/>
            <a:ext cx="2692800" cy="31509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0CD89"/>
              </a:buClr>
              <a:buSzPts val="1200"/>
              <a:buFont typeface="Poppins Light"/>
              <a:buChar char="○"/>
              <a:defRPr sz="1200">
                <a:solidFill>
                  <a:srgbClr val="262626"/>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262626"/>
              </a:buClr>
              <a:buSzPts val="1200"/>
              <a:buFont typeface="Poppins Light"/>
              <a:buChar char="■"/>
              <a:defRPr sz="1200">
                <a:solidFill>
                  <a:srgbClr val="262626"/>
                </a:solidFill>
                <a:latin typeface="Poppins Light"/>
                <a:ea typeface="Poppins Light"/>
                <a:cs typeface="Poppins Light"/>
                <a:sym typeface="Poppins Light"/>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Subtitle + Bullets (Blue)">
  <p:cSld name="TITLE_AND_BODY_1_3_2_1_1_1_1_1">
    <p:bg>
      <p:bgPr>
        <a:solidFill>
          <a:schemeClr val="lt1"/>
        </a:solidFill>
      </p:bgPr>
    </p:bg>
    <p:spTree>
      <p:nvGrpSpPr>
        <p:cNvPr id="971" name="Shape 971"/>
        <p:cNvGrpSpPr/>
        <p:nvPr/>
      </p:nvGrpSpPr>
      <p:grpSpPr>
        <a:xfrm>
          <a:off x="0" y="0"/>
          <a:ext cx="0" cy="0"/>
          <a:chOff x="0" y="0"/>
          <a:chExt cx="0" cy="0"/>
        </a:xfrm>
      </p:grpSpPr>
      <p:sp>
        <p:nvSpPr>
          <p:cNvPr id="972" name="Google Shape;972;p131"/>
          <p:cNvSpPr txBox="1"/>
          <p:nvPr>
            <p:ph type="title"/>
          </p:nvPr>
        </p:nvSpPr>
        <p:spPr>
          <a:xfrm>
            <a:off x="457200" y="445025"/>
            <a:ext cx="26475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sz="280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73" name="Google Shape;973;p131"/>
          <p:cNvSpPr txBox="1"/>
          <p:nvPr>
            <p:ph idx="1" type="body"/>
          </p:nvPr>
        </p:nvSpPr>
        <p:spPr>
          <a:xfrm>
            <a:off x="3946300" y="816039"/>
            <a:ext cx="4886100" cy="2979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1pPr>
            <a:lvl2pPr indent="-304800" lvl="1" marL="9144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2pPr>
            <a:lvl3pPr indent="-304800" lvl="2" marL="13716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3pPr>
            <a:lvl4pPr indent="-304800" lvl="3" marL="18288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4pPr>
            <a:lvl5pPr indent="-304800" lvl="4" marL="22860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5pPr>
            <a:lvl6pPr indent="-304800" lvl="5" marL="27432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6pPr>
            <a:lvl7pPr indent="-304800" lvl="6" marL="32004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7pPr>
            <a:lvl8pPr indent="-304800" lvl="7" marL="3657600">
              <a:lnSpc>
                <a:spcPct val="115000"/>
              </a:lnSpc>
              <a:spcBef>
                <a:spcPts val="1600"/>
              </a:spcBef>
              <a:spcAft>
                <a:spcPts val="0"/>
              </a:spcAft>
              <a:buClr>
                <a:srgbClr val="053053"/>
              </a:buClr>
              <a:buSzPts val="1200"/>
              <a:buFont typeface="Poppins Light"/>
              <a:buChar char="○"/>
              <a:defRPr sz="1200">
                <a:solidFill>
                  <a:srgbClr val="053053"/>
                </a:solidFill>
                <a:latin typeface="Poppins Light"/>
                <a:ea typeface="Poppins Light"/>
                <a:cs typeface="Poppins Light"/>
                <a:sym typeface="Poppins Light"/>
              </a:defRPr>
            </a:lvl8pPr>
            <a:lvl9pPr indent="-304800" lvl="8" marL="4114800">
              <a:lnSpc>
                <a:spcPct val="115000"/>
              </a:lnSpc>
              <a:spcBef>
                <a:spcPts val="1600"/>
              </a:spcBef>
              <a:spcAft>
                <a:spcPts val="1600"/>
              </a:spcAft>
              <a:buClr>
                <a:srgbClr val="053053"/>
              </a:buClr>
              <a:buSzPts val="1200"/>
              <a:buFont typeface="Poppins Light"/>
              <a:buChar char="■"/>
              <a:defRPr sz="1200">
                <a:solidFill>
                  <a:srgbClr val="053053"/>
                </a:solidFill>
                <a:latin typeface="Poppins Light"/>
                <a:ea typeface="Poppins Light"/>
                <a:cs typeface="Poppins Light"/>
                <a:sym typeface="Poppins Light"/>
              </a:defRPr>
            </a:lvl9pPr>
          </a:lstStyle>
          <a:p/>
        </p:txBody>
      </p:sp>
      <p:pic>
        <p:nvPicPr>
          <p:cNvPr id="974" name="Google Shape;974;p131"/>
          <p:cNvPicPr preferRelativeResize="0"/>
          <p:nvPr/>
        </p:nvPicPr>
        <p:blipFill rotWithShape="1">
          <a:blip r:embed="rId2">
            <a:alphaModFix/>
          </a:blip>
          <a:srcRect b="2134" l="0" r="0" t="2134"/>
          <a:stretch/>
        </p:blipFill>
        <p:spPr>
          <a:xfrm>
            <a:off x="447850" y="4686300"/>
            <a:ext cx="1099802" cy="97160"/>
          </a:xfrm>
          <a:prstGeom prst="rect">
            <a:avLst/>
          </a:prstGeom>
          <a:noFill/>
          <a:ln>
            <a:noFill/>
          </a:ln>
        </p:spPr>
      </p:pic>
      <p:sp>
        <p:nvSpPr>
          <p:cNvPr id="975" name="Google Shape;975;p131"/>
          <p:cNvSpPr txBox="1"/>
          <p:nvPr>
            <p:ph idx="2" type="subTitle"/>
          </p:nvPr>
        </p:nvSpPr>
        <p:spPr>
          <a:xfrm>
            <a:off x="3946300" y="445025"/>
            <a:ext cx="4886100" cy="5292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Medium"/>
              <a:buNone/>
              <a:defRPr>
                <a:latin typeface="Poppins Medium"/>
                <a:ea typeface="Poppins Medium"/>
                <a:cs typeface="Poppins Medium"/>
                <a:sym typeface="Poppins Medium"/>
              </a:defRPr>
            </a:lvl1pPr>
            <a:lvl2pPr lvl="1">
              <a:spcBef>
                <a:spcPts val="1600"/>
              </a:spcBef>
              <a:spcAft>
                <a:spcPts val="0"/>
              </a:spcAft>
              <a:buSzPts val="1400"/>
              <a:buFont typeface="Poppins Medium"/>
              <a:buNone/>
              <a:defRPr>
                <a:latin typeface="Poppins Medium"/>
                <a:ea typeface="Poppins Medium"/>
                <a:cs typeface="Poppins Medium"/>
                <a:sym typeface="Poppins Medium"/>
              </a:defRPr>
            </a:lvl2pPr>
            <a:lvl3pPr lvl="2">
              <a:spcBef>
                <a:spcPts val="1600"/>
              </a:spcBef>
              <a:spcAft>
                <a:spcPts val="0"/>
              </a:spcAft>
              <a:buSzPts val="1400"/>
              <a:buFont typeface="Poppins Medium"/>
              <a:buNone/>
              <a:defRPr>
                <a:latin typeface="Poppins Medium"/>
                <a:ea typeface="Poppins Medium"/>
                <a:cs typeface="Poppins Medium"/>
                <a:sym typeface="Poppins Medium"/>
              </a:defRPr>
            </a:lvl3pPr>
            <a:lvl4pPr lvl="3">
              <a:spcBef>
                <a:spcPts val="1600"/>
              </a:spcBef>
              <a:spcAft>
                <a:spcPts val="0"/>
              </a:spcAft>
              <a:buSzPts val="1400"/>
              <a:buFont typeface="Poppins Medium"/>
              <a:buNone/>
              <a:defRPr>
                <a:latin typeface="Poppins Medium"/>
                <a:ea typeface="Poppins Medium"/>
                <a:cs typeface="Poppins Medium"/>
                <a:sym typeface="Poppins Medium"/>
              </a:defRPr>
            </a:lvl4pPr>
            <a:lvl5pPr lvl="4">
              <a:spcBef>
                <a:spcPts val="1600"/>
              </a:spcBef>
              <a:spcAft>
                <a:spcPts val="0"/>
              </a:spcAft>
              <a:buSzPts val="1400"/>
              <a:buFont typeface="Poppins Medium"/>
              <a:buNone/>
              <a:defRPr>
                <a:latin typeface="Poppins Medium"/>
                <a:ea typeface="Poppins Medium"/>
                <a:cs typeface="Poppins Medium"/>
                <a:sym typeface="Poppins Medium"/>
              </a:defRPr>
            </a:lvl5pPr>
            <a:lvl6pPr lvl="5">
              <a:spcBef>
                <a:spcPts val="1600"/>
              </a:spcBef>
              <a:spcAft>
                <a:spcPts val="0"/>
              </a:spcAft>
              <a:buSzPts val="1400"/>
              <a:buFont typeface="Poppins Medium"/>
              <a:buNone/>
              <a:defRPr>
                <a:latin typeface="Poppins Medium"/>
                <a:ea typeface="Poppins Medium"/>
                <a:cs typeface="Poppins Medium"/>
                <a:sym typeface="Poppins Medium"/>
              </a:defRPr>
            </a:lvl6pPr>
            <a:lvl7pPr lvl="6">
              <a:spcBef>
                <a:spcPts val="1600"/>
              </a:spcBef>
              <a:spcAft>
                <a:spcPts val="0"/>
              </a:spcAft>
              <a:buSzPts val="1400"/>
              <a:buFont typeface="Poppins Medium"/>
              <a:buNone/>
              <a:defRPr>
                <a:latin typeface="Poppins Medium"/>
                <a:ea typeface="Poppins Medium"/>
                <a:cs typeface="Poppins Medium"/>
                <a:sym typeface="Poppins Medium"/>
              </a:defRPr>
            </a:lvl7pPr>
            <a:lvl8pPr lvl="7">
              <a:spcBef>
                <a:spcPts val="1600"/>
              </a:spcBef>
              <a:spcAft>
                <a:spcPts val="0"/>
              </a:spcAft>
              <a:buSzPts val="1400"/>
              <a:buFont typeface="Poppins Medium"/>
              <a:buNone/>
              <a:defRPr>
                <a:latin typeface="Poppins Medium"/>
                <a:ea typeface="Poppins Medium"/>
                <a:cs typeface="Poppins Medium"/>
                <a:sym typeface="Poppins Medium"/>
              </a:defRPr>
            </a:lvl8pPr>
            <a:lvl9pPr lvl="8">
              <a:spcBef>
                <a:spcPts val="1600"/>
              </a:spcBef>
              <a:spcAft>
                <a:spcPts val="1600"/>
              </a:spcAft>
              <a:buSzPts val="1400"/>
              <a:buFont typeface="Poppins Medium"/>
              <a:buNone/>
              <a:defRPr>
                <a:latin typeface="Poppins Medium"/>
                <a:ea typeface="Poppins Medium"/>
                <a:cs typeface="Poppins Medium"/>
                <a:sym typeface="Poppins Medium"/>
              </a:defRPr>
            </a:lvl9pPr>
          </a:lstStyle>
          <a:p/>
        </p:txBody>
      </p:sp>
      <p:pic>
        <p:nvPicPr>
          <p:cNvPr id="976" name="Google Shape;976;p131"/>
          <p:cNvPicPr preferRelativeResize="0"/>
          <p:nvPr/>
        </p:nvPicPr>
        <p:blipFill rotWithShape="1">
          <a:blip r:embed="rId3">
            <a:alphaModFix/>
          </a:blip>
          <a:srcRect b="0" l="27599" r="0" t="8809"/>
          <a:stretch/>
        </p:blipFill>
        <p:spPr>
          <a:xfrm rot="-10799985">
            <a:off x="7653585" y="2789859"/>
            <a:ext cx="1566607" cy="2429831"/>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Bullets (Blue)">
  <p:cSld name="TITLE_AND_BODY_1_3_2_1_1">
    <p:bg>
      <p:bgPr>
        <a:solidFill>
          <a:schemeClr val="lt1"/>
        </a:solidFill>
      </p:bgPr>
    </p:bg>
    <p:spTree>
      <p:nvGrpSpPr>
        <p:cNvPr id="977" name="Shape 977"/>
        <p:cNvGrpSpPr/>
        <p:nvPr/>
      </p:nvGrpSpPr>
      <p:grpSpPr>
        <a:xfrm>
          <a:off x="0" y="0"/>
          <a:ext cx="0" cy="0"/>
          <a:chOff x="0" y="0"/>
          <a:chExt cx="0" cy="0"/>
        </a:xfrm>
      </p:grpSpPr>
      <p:pic>
        <p:nvPicPr>
          <p:cNvPr id="978" name="Google Shape;978;p132"/>
          <p:cNvPicPr preferRelativeResize="0"/>
          <p:nvPr/>
        </p:nvPicPr>
        <p:blipFill rotWithShape="1">
          <a:blip r:embed="rId2">
            <a:alphaModFix/>
          </a:blip>
          <a:srcRect b="0" l="27599" r="0" t="8809"/>
          <a:stretch/>
        </p:blipFill>
        <p:spPr>
          <a:xfrm rot="-10345201">
            <a:off x="1857683" y="2899759"/>
            <a:ext cx="1566609" cy="2429831"/>
          </a:xfrm>
          <a:prstGeom prst="rect">
            <a:avLst/>
          </a:prstGeom>
          <a:noFill/>
          <a:ln>
            <a:noFill/>
          </a:ln>
        </p:spPr>
      </p:pic>
      <p:sp>
        <p:nvSpPr>
          <p:cNvPr id="979" name="Google Shape;979;p132"/>
          <p:cNvSpPr txBox="1"/>
          <p:nvPr>
            <p:ph type="title"/>
          </p:nvPr>
        </p:nvSpPr>
        <p:spPr>
          <a:xfrm>
            <a:off x="457200" y="445025"/>
            <a:ext cx="26475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sz="280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80" name="Google Shape;980;p132"/>
          <p:cNvSpPr/>
          <p:nvPr/>
        </p:nvSpPr>
        <p:spPr>
          <a:xfrm>
            <a:off x="3296650" y="0"/>
            <a:ext cx="5847600" cy="5143500"/>
          </a:xfrm>
          <a:prstGeom prst="rect">
            <a:avLst/>
          </a:prstGeom>
          <a:solidFill>
            <a:srgbClr val="1A1D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132"/>
          <p:cNvPicPr preferRelativeResize="0"/>
          <p:nvPr/>
        </p:nvPicPr>
        <p:blipFill rotWithShape="1">
          <a:blip r:embed="rId3">
            <a:alphaModFix/>
          </a:blip>
          <a:srcRect b="2134" l="0" r="0" t="2134"/>
          <a:stretch/>
        </p:blipFill>
        <p:spPr>
          <a:xfrm>
            <a:off x="447850" y="4686300"/>
            <a:ext cx="1099802" cy="97160"/>
          </a:xfrm>
          <a:prstGeom prst="rect">
            <a:avLst/>
          </a:prstGeom>
          <a:noFill/>
          <a:ln>
            <a:noFill/>
          </a:ln>
        </p:spPr>
      </p:pic>
      <p:sp>
        <p:nvSpPr>
          <p:cNvPr id="982" name="Google Shape;982;p132"/>
          <p:cNvSpPr txBox="1"/>
          <p:nvPr>
            <p:ph idx="1" type="body"/>
          </p:nvPr>
        </p:nvSpPr>
        <p:spPr>
          <a:xfrm>
            <a:off x="3705250" y="445025"/>
            <a:ext cx="5127000" cy="3416400"/>
          </a:xfrm>
          <a:prstGeom prst="rect">
            <a:avLst/>
          </a:prstGeom>
        </p:spPr>
        <p:txBody>
          <a:bodyPr anchorCtr="0" anchor="t" bIns="91425" lIns="91425" spcFirstLastPara="1" rIns="91425" wrap="square" tIns="91425">
            <a:noAutofit/>
          </a:bodyPr>
          <a:lstStyle>
            <a:lvl1pPr indent="-311150" lvl="0" marL="457200">
              <a:lnSpc>
                <a:spcPct val="115000"/>
              </a:lnSpc>
              <a:spcBef>
                <a:spcPts val="0"/>
              </a:spcBef>
              <a:spcAft>
                <a:spcPts val="0"/>
              </a:spcAft>
              <a:buClr>
                <a:srgbClr val="00C98E"/>
              </a:buClr>
              <a:buSzPts val="1300"/>
              <a:buFont typeface="Poppins"/>
              <a:buChar char="●"/>
              <a:defRPr sz="1300">
                <a:solidFill>
                  <a:schemeClr val="lt1"/>
                </a:solidFill>
                <a:latin typeface="Poppins"/>
                <a:ea typeface="Poppins"/>
                <a:cs typeface="Poppins"/>
                <a:sym typeface="Poppins"/>
              </a:defRPr>
            </a:lvl1pPr>
            <a:lvl2pPr indent="-311150" lvl="1" marL="9144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2pPr>
            <a:lvl3pPr indent="-311150" lvl="2" marL="13716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3pPr>
            <a:lvl4pPr indent="-311150" lvl="3" marL="18288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4pPr>
            <a:lvl5pPr indent="-311150" lvl="4" marL="22860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5pPr>
            <a:lvl6pPr indent="-311150" lvl="5" marL="27432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6pPr>
            <a:lvl7pPr indent="-311150" lvl="6" marL="32004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7pPr>
            <a:lvl8pPr indent="-311150" lvl="7" marL="3657600">
              <a:lnSpc>
                <a:spcPct val="115000"/>
              </a:lnSpc>
              <a:spcBef>
                <a:spcPts val="1600"/>
              </a:spcBef>
              <a:spcAft>
                <a:spcPts val="0"/>
              </a:spcAft>
              <a:buClr>
                <a:srgbClr val="00C98E"/>
              </a:buClr>
              <a:buSzPts val="1300"/>
              <a:buFont typeface="Poppins"/>
              <a:buChar char="○"/>
              <a:defRPr sz="1300">
                <a:solidFill>
                  <a:schemeClr val="lt1"/>
                </a:solidFill>
                <a:latin typeface="Poppins"/>
                <a:ea typeface="Poppins"/>
                <a:cs typeface="Poppins"/>
                <a:sym typeface="Poppins"/>
              </a:defRPr>
            </a:lvl8pPr>
            <a:lvl9pPr indent="-311150" lvl="8" marL="4114800">
              <a:lnSpc>
                <a:spcPct val="115000"/>
              </a:lnSpc>
              <a:spcBef>
                <a:spcPts val="1600"/>
              </a:spcBef>
              <a:spcAft>
                <a:spcPts val="1600"/>
              </a:spcAft>
              <a:buClr>
                <a:srgbClr val="00C98E"/>
              </a:buClr>
              <a:buSzPts val="1300"/>
              <a:buFont typeface="Poppins"/>
              <a:buChar char="■"/>
              <a:defRPr sz="1300">
                <a:solidFill>
                  <a:schemeClr val="lt1"/>
                </a:solidFill>
                <a:latin typeface="Poppins"/>
                <a:ea typeface="Poppins"/>
                <a:cs typeface="Poppins"/>
                <a:sym typeface="Poppins"/>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White) 1">
  <p:cSld name="TITLE_AND_BODY_1_3_2_1_2">
    <p:bg>
      <p:bgPr>
        <a:solidFill>
          <a:schemeClr val="lt1"/>
        </a:solidFill>
      </p:bgPr>
    </p:bg>
    <p:spTree>
      <p:nvGrpSpPr>
        <p:cNvPr id="983" name="Shape 983"/>
        <p:cNvGrpSpPr/>
        <p:nvPr/>
      </p:nvGrpSpPr>
      <p:grpSpPr>
        <a:xfrm>
          <a:off x="0" y="0"/>
          <a:ext cx="0" cy="0"/>
          <a:chOff x="0" y="0"/>
          <a:chExt cx="0" cy="0"/>
        </a:xfrm>
      </p:grpSpPr>
      <p:sp>
        <p:nvSpPr>
          <p:cNvPr id="984" name="Google Shape;984;p133"/>
          <p:cNvSpPr txBox="1"/>
          <p:nvPr>
            <p:ph type="title"/>
          </p:nvPr>
        </p:nvSpPr>
        <p:spPr>
          <a:xfrm>
            <a:off x="457200" y="445025"/>
            <a:ext cx="7632900" cy="570900"/>
          </a:xfrm>
          <a:prstGeom prst="rect">
            <a:avLst/>
          </a:prstGeom>
        </p:spPr>
        <p:txBody>
          <a:bodyPr anchorCtr="0" anchor="t" bIns="91425" lIns="0" spcFirstLastPara="1" rIns="0" wrap="square" tIns="91425">
            <a:noAutofit/>
          </a:bodyPr>
          <a:lstStyle>
            <a:lvl1pPr lvl="0">
              <a:spcBef>
                <a:spcPts val="0"/>
              </a:spcBef>
              <a:spcAft>
                <a:spcPts val="0"/>
              </a:spcAft>
              <a:buClr>
                <a:srgbClr val="05103E"/>
              </a:buClr>
              <a:buSzPts val="2800"/>
              <a:buFont typeface="Space Mono"/>
              <a:buNone/>
              <a:defRPr b="0">
                <a:solidFill>
                  <a:srgbClr val="05103E"/>
                </a:solidFill>
                <a:latin typeface="Space Mono"/>
                <a:ea typeface="Space Mono"/>
                <a:cs typeface="Space Mono"/>
                <a:sym typeface="Space Mono"/>
              </a:defRPr>
            </a:lvl1pPr>
            <a:lvl2pPr lvl="1">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2pPr>
            <a:lvl3pPr lvl="2">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3pPr>
            <a:lvl4pPr lvl="3">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4pPr>
            <a:lvl5pPr lvl="4">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5pPr>
            <a:lvl6pPr lvl="5">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6pPr>
            <a:lvl7pPr lvl="6">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7pPr>
            <a:lvl8pPr lvl="7">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8pPr>
            <a:lvl9pPr lvl="8">
              <a:spcBef>
                <a:spcPts val="0"/>
              </a:spcBef>
              <a:spcAft>
                <a:spcPts val="0"/>
              </a:spcAft>
              <a:buClr>
                <a:schemeClr val="lt1"/>
              </a:buClr>
              <a:buSzPts val="4800"/>
              <a:buFont typeface="Space Mono"/>
              <a:buNone/>
              <a:defRPr sz="4800">
                <a:solidFill>
                  <a:schemeClr val="lt1"/>
                </a:solidFill>
                <a:latin typeface="Space Mono"/>
                <a:ea typeface="Space Mono"/>
                <a:cs typeface="Space Mono"/>
                <a:sym typeface="Space Mono"/>
              </a:defRPr>
            </a:lvl9pPr>
          </a:lstStyle>
          <a:p/>
        </p:txBody>
      </p:sp>
      <p:sp>
        <p:nvSpPr>
          <p:cNvPr id="985" name="Google Shape;985;p133"/>
          <p:cNvSpPr txBox="1"/>
          <p:nvPr>
            <p:ph idx="12" type="sldNum"/>
          </p:nvPr>
        </p:nvSpPr>
        <p:spPr>
          <a:xfrm>
            <a:off x="8330129" y="4686300"/>
            <a:ext cx="319200" cy="332400"/>
          </a:xfrm>
          <a:prstGeom prst="rect">
            <a:avLst/>
          </a:prstGeom>
          <a:noFill/>
          <a:ln>
            <a:noFill/>
          </a:ln>
        </p:spPr>
        <p:txBody>
          <a:bodyPr anchorCtr="0" anchor="ctr" bIns="91425" lIns="91425" spcFirstLastPara="1" rIns="91425" wrap="square" tIns="91425">
            <a:noAutofit/>
          </a:bodyPr>
          <a:lstStyle>
            <a:lvl1pPr lvl="0">
              <a:buNone/>
              <a:defRPr>
                <a:solidFill>
                  <a:srgbClr val="00C98E"/>
                </a:solidFill>
              </a:defRPr>
            </a:lvl1pPr>
            <a:lvl2pPr lvl="1">
              <a:buNone/>
              <a:defRPr>
                <a:solidFill>
                  <a:srgbClr val="00C98E"/>
                </a:solidFill>
              </a:defRPr>
            </a:lvl2pPr>
            <a:lvl3pPr lvl="2">
              <a:buNone/>
              <a:defRPr>
                <a:solidFill>
                  <a:srgbClr val="00C98E"/>
                </a:solidFill>
              </a:defRPr>
            </a:lvl3pPr>
            <a:lvl4pPr lvl="3">
              <a:buNone/>
              <a:defRPr>
                <a:solidFill>
                  <a:srgbClr val="00C98E"/>
                </a:solidFill>
              </a:defRPr>
            </a:lvl4pPr>
            <a:lvl5pPr lvl="4">
              <a:buNone/>
              <a:defRPr>
                <a:solidFill>
                  <a:srgbClr val="00C98E"/>
                </a:solidFill>
              </a:defRPr>
            </a:lvl5pPr>
            <a:lvl6pPr lvl="5">
              <a:buNone/>
              <a:defRPr>
                <a:solidFill>
                  <a:srgbClr val="00C98E"/>
                </a:solidFill>
              </a:defRPr>
            </a:lvl6pPr>
            <a:lvl7pPr lvl="6">
              <a:buNone/>
              <a:defRPr>
                <a:solidFill>
                  <a:srgbClr val="00C98E"/>
                </a:solidFill>
              </a:defRPr>
            </a:lvl7pPr>
            <a:lvl8pPr lvl="7">
              <a:buNone/>
              <a:defRPr>
                <a:solidFill>
                  <a:srgbClr val="00C98E"/>
                </a:solidFill>
              </a:defRPr>
            </a:lvl8pPr>
            <a:lvl9pPr lvl="8">
              <a:buNone/>
              <a:defRPr>
                <a:solidFill>
                  <a:srgbClr val="00C98E"/>
                </a:solidFill>
              </a:defRPr>
            </a:lvl9pPr>
          </a:lstStyle>
          <a:p>
            <a:pPr indent="0" lvl="0" marL="0" rtl="0" algn="l">
              <a:spcBef>
                <a:spcPts val="0"/>
              </a:spcBef>
              <a:spcAft>
                <a:spcPts val="0"/>
              </a:spcAft>
              <a:buNone/>
            </a:pPr>
            <a:fld id="{00000000-1234-1234-1234-123412341234}" type="slidenum">
              <a:rPr lang="en"/>
              <a:t>‹#›</a:t>
            </a:fld>
            <a:endParaRPr/>
          </a:p>
        </p:txBody>
      </p:sp>
      <p:cxnSp>
        <p:nvCxnSpPr>
          <p:cNvPr id="986" name="Google Shape;986;p133"/>
          <p:cNvCxnSpPr/>
          <p:nvPr/>
        </p:nvCxnSpPr>
        <p:spPr>
          <a:xfrm>
            <a:off x="450488" y="1206557"/>
            <a:ext cx="8227800" cy="0"/>
          </a:xfrm>
          <a:prstGeom prst="straightConnector1">
            <a:avLst/>
          </a:prstGeom>
          <a:noFill/>
          <a:ln cap="flat" cmpd="sng" w="19050">
            <a:solidFill>
              <a:srgbClr val="053053"/>
            </a:solidFill>
            <a:prstDash val="solid"/>
            <a:miter lim="400000"/>
            <a:headEnd len="sm" w="sm" type="none"/>
            <a:tailEnd len="sm" w="sm" type="none"/>
          </a:ln>
        </p:spPr>
      </p:cxnSp>
      <p:pic>
        <p:nvPicPr>
          <p:cNvPr id="987" name="Google Shape;987;p133"/>
          <p:cNvPicPr preferRelativeResize="0"/>
          <p:nvPr/>
        </p:nvPicPr>
        <p:blipFill rotWithShape="1">
          <a:blip r:embed="rId2">
            <a:alphaModFix/>
          </a:blip>
          <a:srcRect b="2134" l="0" r="0" t="2134"/>
          <a:stretch/>
        </p:blipFill>
        <p:spPr>
          <a:xfrm>
            <a:off x="447850" y="4686300"/>
            <a:ext cx="1099802" cy="97160"/>
          </a:xfrm>
          <a:prstGeom prst="rect">
            <a:avLst/>
          </a:prstGeom>
          <a:noFill/>
          <a:ln>
            <a:noFill/>
          </a:ln>
        </p:spPr>
      </p:pic>
      <p:sp>
        <p:nvSpPr>
          <p:cNvPr id="988" name="Google Shape;988;p133"/>
          <p:cNvSpPr txBox="1"/>
          <p:nvPr>
            <p:ph idx="1" type="body"/>
          </p:nvPr>
        </p:nvSpPr>
        <p:spPr>
          <a:xfrm>
            <a:off x="450500" y="1397175"/>
            <a:ext cx="8227800" cy="297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CD89"/>
              </a:buClr>
              <a:buSzPts val="1800"/>
              <a:buChar char="●"/>
              <a:defRPr>
                <a:solidFill>
                  <a:srgbClr val="053053"/>
                </a:solidFill>
              </a:defRPr>
            </a:lvl1pPr>
            <a:lvl2pPr indent="-317500" lvl="1" marL="914400">
              <a:spcBef>
                <a:spcPts val="1600"/>
              </a:spcBef>
              <a:spcAft>
                <a:spcPts val="0"/>
              </a:spcAft>
              <a:buClr>
                <a:srgbClr val="00CD89"/>
              </a:buClr>
              <a:buSzPts val="1400"/>
              <a:buChar char="○"/>
              <a:defRPr>
                <a:solidFill>
                  <a:srgbClr val="053053"/>
                </a:solidFill>
              </a:defRPr>
            </a:lvl2pPr>
            <a:lvl3pPr indent="-317500" lvl="2" marL="1371600">
              <a:spcBef>
                <a:spcPts val="1600"/>
              </a:spcBef>
              <a:spcAft>
                <a:spcPts val="0"/>
              </a:spcAft>
              <a:buClr>
                <a:srgbClr val="00CD89"/>
              </a:buClr>
              <a:buSzPts val="1400"/>
              <a:buChar char="■"/>
              <a:defRPr>
                <a:solidFill>
                  <a:srgbClr val="053053"/>
                </a:solidFill>
              </a:defRPr>
            </a:lvl3pPr>
            <a:lvl4pPr indent="-317500" lvl="3" marL="1828800">
              <a:spcBef>
                <a:spcPts val="1600"/>
              </a:spcBef>
              <a:spcAft>
                <a:spcPts val="0"/>
              </a:spcAft>
              <a:buClr>
                <a:srgbClr val="00CD89"/>
              </a:buClr>
              <a:buSzPts val="1400"/>
              <a:buChar char="●"/>
              <a:defRPr>
                <a:solidFill>
                  <a:srgbClr val="053053"/>
                </a:solidFill>
              </a:defRPr>
            </a:lvl4pPr>
            <a:lvl5pPr indent="-317500" lvl="4" marL="2286000">
              <a:spcBef>
                <a:spcPts val="1600"/>
              </a:spcBef>
              <a:spcAft>
                <a:spcPts val="0"/>
              </a:spcAft>
              <a:buClr>
                <a:srgbClr val="00CD89"/>
              </a:buClr>
              <a:buSzPts val="1400"/>
              <a:buChar char="○"/>
              <a:defRPr>
                <a:solidFill>
                  <a:srgbClr val="053053"/>
                </a:solidFill>
              </a:defRPr>
            </a:lvl5pPr>
            <a:lvl6pPr indent="-317500" lvl="5" marL="2743200">
              <a:spcBef>
                <a:spcPts val="1600"/>
              </a:spcBef>
              <a:spcAft>
                <a:spcPts val="0"/>
              </a:spcAft>
              <a:buClr>
                <a:srgbClr val="00CD89"/>
              </a:buClr>
              <a:buSzPts val="1400"/>
              <a:buChar char="■"/>
              <a:defRPr>
                <a:solidFill>
                  <a:srgbClr val="053053"/>
                </a:solidFill>
              </a:defRPr>
            </a:lvl6pPr>
            <a:lvl7pPr indent="-317500" lvl="6" marL="3200400">
              <a:spcBef>
                <a:spcPts val="1600"/>
              </a:spcBef>
              <a:spcAft>
                <a:spcPts val="0"/>
              </a:spcAft>
              <a:buClr>
                <a:srgbClr val="00CD89"/>
              </a:buClr>
              <a:buSzPts val="1400"/>
              <a:buChar char="●"/>
              <a:defRPr>
                <a:solidFill>
                  <a:srgbClr val="053053"/>
                </a:solidFill>
              </a:defRPr>
            </a:lvl7pPr>
            <a:lvl8pPr indent="-317500" lvl="7" marL="3657600">
              <a:spcBef>
                <a:spcPts val="1600"/>
              </a:spcBef>
              <a:spcAft>
                <a:spcPts val="0"/>
              </a:spcAft>
              <a:buClr>
                <a:srgbClr val="00CD89"/>
              </a:buClr>
              <a:buSzPts val="1400"/>
              <a:buChar char="○"/>
              <a:defRPr>
                <a:solidFill>
                  <a:srgbClr val="053053"/>
                </a:solidFill>
              </a:defRPr>
            </a:lvl8pPr>
            <a:lvl9pPr indent="-317500" lvl="8" marL="4114800">
              <a:spcBef>
                <a:spcPts val="1600"/>
              </a:spcBef>
              <a:spcAft>
                <a:spcPts val="1600"/>
              </a:spcAft>
              <a:buClr>
                <a:srgbClr val="00CD89"/>
              </a:buClr>
              <a:buSzPts val="1400"/>
              <a:buChar char="■"/>
              <a:defRPr>
                <a:solidFill>
                  <a:srgbClr val="053053"/>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_1">
    <p:spTree>
      <p:nvGrpSpPr>
        <p:cNvPr id="989" name="Shape 989"/>
        <p:cNvGrpSpPr/>
        <p:nvPr/>
      </p:nvGrpSpPr>
      <p:grpSpPr>
        <a:xfrm>
          <a:off x="0" y="0"/>
          <a:ext cx="0" cy="0"/>
          <a:chOff x="0" y="0"/>
          <a:chExt cx="0" cy="0"/>
        </a:xfrm>
      </p:grpSpPr>
      <p:sp>
        <p:nvSpPr>
          <p:cNvPr id="990" name="Google Shape;990;p1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91" name="Google Shape;991;p1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sp>
        <p:nvSpPr>
          <p:cNvPr id="992" name="Google Shape;992;p1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993" name="Google Shape;993;p134"/>
          <p:cNvPicPr preferRelativeResize="0"/>
          <p:nvPr/>
        </p:nvPicPr>
        <p:blipFill>
          <a:blip r:embed="rId2">
            <a:alphaModFix/>
          </a:blip>
          <a:stretch>
            <a:fillRect/>
          </a:stretch>
        </p:blipFill>
        <p:spPr>
          <a:xfrm>
            <a:off x="393975" y="353175"/>
            <a:ext cx="961431" cy="828550"/>
          </a:xfrm>
          <a:prstGeom prst="rect">
            <a:avLst/>
          </a:prstGeom>
          <a:noFill/>
          <a:ln>
            <a:noFill/>
          </a:ln>
        </p:spPr>
      </p:pic>
      <p:pic>
        <p:nvPicPr>
          <p:cNvPr id="994" name="Google Shape;994;p134"/>
          <p:cNvPicPr preferRelativeResize="0"/>
          <p:nvPr/>
        </p:nvPicPr>
        <p:blipFill>
          <a:blip r:embed="rId3">
            <a:alphaModFix/>
          </a:blip>
          <a:stretch>
            <a:fillRect/>
          </a:stretch>
        </p:blipFill>
        <p:spPr>
          <a:xfrm>
            <a:off x="4017575" y="3397550"/>
            <a:ext cx="954805" cy="828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grpSp>
        <p:nvGrpSpPr>
          <p:cNvPr id="69" name="Google Shape;69;p17"/>
          <p:cNvGrpSpPr/>
          <p:nvPr/>
        </p:nvGrpSpPr>
        <p:grpSpPr>
          <a:xfrm rot="5400000">
            <a:off x="5719749" y="1629787"/>
            <a:ext cx="4964577" cy="1883925"/>
            <a:chOff x="4152224" y="1218499"/>
            <a:chExt cx="4964577" cy="1883925"/>
          </a:xfrm>
        </p:grpSpPr>
        <p:pic>
          <p:nvPicPr>
            <p:cNvPr id="70" name="Google Shape;70;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1" name="Google Shape;71;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2" name="Google Shape;72;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3" name="Google Shape;73;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75" name="Google Shape;75;p1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8" name="Google Shape;78;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9" name="Google Shape;79;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0" name="Google Shape;80;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1" name="Google Shape;81;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 name="Google Shape;82;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4" name="Google Shape;84;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7" name="Google Shape;87;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8" name="Google Shape;88;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9" name="Google Shape;89;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90" name="Google Shape;90;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 name="Google Shape;91;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5" name="Google Shape;95;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6" name="Google Shape;96;p20"/>
          <p:cNvGrpSpPr/>
          <p:nvPr/>
        </p:nvGrpSpPr>
        <p:grpSpPr>
          <a:xfrm>
            <a:off x="5709066" y="201260"/>
            <a:ext cx="2296623" cy="4424889"/>
            <a:chOff x="5598780" y="137712"/>
            <a:chExt cx="2577001" cy="4664652"/>
          </a:xfrm>
        </p:grpSpPr>
        <p:pic>
          <p:nvPicPr>
            <p:cNvPr id="97" name="Google Shape;97;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8" name="Google Shape;98;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0" name="Google Shape;100;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 name="Google Shape;101;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5" name="Google Shape;105;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6" name="Google Shape;106;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7" name="Google Shape;107;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8" name="Google Shape;108;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3" name="Google Shape;113;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4" name="Google Shape;114;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5" name="Google Shape;115;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6" name="Google Shape;116;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22"/>
          <p:cNvGrpSpPr/>
          <p:nvPr/>
        </p:nvGrpSpPr>
        <p:grpSpPr>
          <a:xfrm>
            <a:off x="4344100" y="398125"/>
            <a:ext cx="4546500" cy="4222800"/>
            <a:chOff x="4344100" y="398125"/>
            <a:chExt cx="4546500" cy="4222800"/>
          </a:xfrm>
        </p:grpSpPr>
        <p:sp>
          <p:nvSpPr>
            <p:cNvPr id="118" name="Google Shape;118;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2"/>
            <p:cNvGrpSpPr/>
            <p:nvPr/>
          </p:nvGrpSpPr>
          <p:grpSpPr>
            <a:xfrm>
              <a:off x="4445450" y="524200"/>
              <a:ext cx="399495" cy="101100"/>
              <a:chOff x="4445450" y="524200"/>
              <a:chExt cx="399495" cy="101100"/>
            </a:xfrm>
          </p:grpSpPr>
          <p:sp>
            <p:nvSpPr>
              <p:cNvPr id="120" name="Google Shape;120;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6" name="Google Shape;126;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2" name="Google Shape;132;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4" name="Google Shape;134;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5" name="Google Shape;135;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7" name="Google Shape;13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8" name="Google Shape;138;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1" name="Google Shape;141;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2" name="Google Shape;142;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3" name="Google Shape;143;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4" name="Google Shape;144;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6" name="Google Shape;146;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7" name="Google Shape;147;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8" name="Google Shape;148;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1" name="Google Shape;151;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2" name="Google Shape;152;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3" name="Google Shape;153;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4" name="Google Shape;154;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6" name="Google Shape;156;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7" name="Google Shape;157;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60" name="Google Shape;160;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2" name="Google Shape;162;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3" name="Google Shape;163;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4" name="Google Shape;164;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6" name="Google Shape;166;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7" name="Google Shape;167;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70" name="Google Shape;170;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1" name="Google Shape;171;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2" name="Google Shape;172;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3" name="Google Shape;173;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4" name="Google Shape;174;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6" name="Google Shape;176;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7" name="Google Shape;177;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80" name="Google Shape;180;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2" name="Google Shape;182;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3" name="Google Shape;183;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4" name="Google Shape;184;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6" name="Google Shape;186;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7" name="Google Shape;187;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0" name="Google Shape;190;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1" name="Google Shape;191;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2" name="Google Shape;192;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3" name="Google Shape;193;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4" name="Google Shape;194;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6" name="Google Shape;196;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7" name="Google Shape;197;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0" name="Google Shape;200;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1" name="Google Shape;201;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2" name="Google Shape;202;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3" name="Google Shape;203;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6" name="Google Shape;206;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7" name="Google Shape;207;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8" name="Google Shape;208;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1" name="Google Shape;211;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2" name="Google Shape;212;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3" name="Google Shape;213;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4" name="Google Shape;214;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5" name="Google Shape;215;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7" name="Google Shape;217;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8" name="Google Shape;218;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21" name="Google Shape;221;p33"/>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22" name="Google Shape;222;p3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23" name="Google Shape;223;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3"/>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25" name="Google Shape;225;p33"/>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26" name="Shape 226"/>
        <p:cNvGrpSpPr/>
        <p:nvPr/>
      </p:nvGrpSpPr>
      <p:grpSpPr>
        <a:xfrm>
          <a:off x="0" y="0"/>
          <a:ext cx="0" cy="0"/>
          <a:chOff x="0" y="0"/>
          <a:chExt cx="0" cy="0"/>
        </a:xfrm>
      </p:grpSpPr>
      <p:pic>
        <p:nvPicPr>
          <p:cNvPr id="227" name="Google Shape;227;p3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8" name="Google Shape;228;p3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9" name="Google Shape;229;p3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30" name="Google Shape;230;p3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31" name="Google Shape;231;p3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32" name="Google Shape;232;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34" name="Google Shape;234;p3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35" name="Google Shape;235;p3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36" name="Shape 236"/>
        <p:cNvGrpSpPr/>
        <p:nvPr/>
      </p:nvGrpSpPr>
      <p:grpSpPr>
        <a:xfrm>
          <a:off x="0" y="0"/>
          <a:ext cx="0" cy="0"/>
          <a:chOff x="0" y="0"/>
          <a:chExt cx="0" cy="0"/>
        </a:xfrm>
      </p:grpSpPr>
      <p:pic>
        <p:nvPicPr>
          <p:cNvPr id="237" name="Google Shape;237;p35"/>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8" name="Google Shape;238;p3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5"/>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40" name="Google Shape;240;p35"/>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41" name="Google Shape;241;p35"/>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42" name="Google Shape;242;p35"/>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43" name="Shape 243"/>
        <p:cNvGrpSpPr/>
        <p:nvPr/>
      </p:nvGrpSpPr>
      <p:grpSpPr>
        <a:xfrm>
          <a:off x="0" y="0"/>
          <a:ext cx="0" cy="0"/>
          <a:chOff x="0" y="0"/>
          <a:chExt cx="0" cy="0"/>
        </a:xfrm>
      </p:grpSpPr>
      <p:pic>
        <p:nvPicPr>
          <p:cNvPr descr="Divider1.png" id="244" name="Google Shape;244;p36"/>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45" name="Google Shape;245;p36"/>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3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7" name="Shape 247"/>
        <p:cNvGrpSpPr/>
        <p:nvPr/>
      </p:nvGrpSpPr>
      <p:grpSpPr>
        <a:xfrm>
          <a:off x="0" y="0"/>
          <a:ext cx="0" cy="0"/>
          <a:chOff x="0" y="0"/>
          <a:chExt cx="0" cy="0"/>
        </a:xfrm>
      </p:grpSpPr>
      <p:pic>
        <p:nvPicPr>
          <p:cNvPr id="248" name="Google Shape;248;p37"/>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9" name="Google Shape;249;p37"/>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50" name="Google Shape;250;p37"/>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52" name="Shape 252"/>
        <p:cNvGrpSpPr/>
        <p:nvPr/>
      </p:nvGrpSpPr>
      <p:grpSpPr>
        <a:xfrm>
          <a:off x="0" y="0"/>
          <a:ext cx="0" cy="0"/>
          <a:chOff x="0" y="0"/>
          <a:chExt cx="0" cy="0"/>
        </a:xfrm>
      </p:grpSpPr>
      <p:pic>
        <p:nvPicPr>
          <p:cNvPr id="253" name="Google Shape;253;p38"/>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55" name="Shape 255"/>
        <p:cNvGrpSpPr/>
        <p:nvPr/>
      </p:nvGrpSpPr>
      <p:grpSpPr>
        <a:xfrm>
          <a:off x="0" y="0"/>
          <a:ext cx="0" cy="0"/>
          <a:chOff x="0" y="0"/>
          <a:chExt cx="0" cy="0"/>
        </a:xfrm>
      </p:grpSpPr>
      <p:grpSp>
        <p:nvGrpSpPr>
          <p:cNvPr id="256" name="Google Shape;256;p40"/>
          <p:cNvGrpSpPr/>
          <p:nvPr/>
        </p:nvGrpSpPr>
        <p:grpSpPr>
          <a:xfrm>
            <a:off x="6262100" y="-3850"/>
            <a:ext cx="2886900" cy="485125"/>
            <a:chOff x="6262100" y="-3850"/>
            <a:chExt cx="2886900" cy="485125"/>
          </a:xfrm>
        </p:grpSpPr>
        <p:pic>
          <p:nvPicPr>
            <p:cNvPr descr="1.png" id="257" name="Google Shape;257;p40"/>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8" name="Google Shape;258;p40"/>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9" name="Google Shape;259;p40"/>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60" name="Google Shape;260;p40"/>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61" name="Google Shape;261;p4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2" name="Google Shape;262;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0"/>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64" name="Google Shape;264;p40"/>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65" name="Google Shape;265;p40"/>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66" name="Google Shape;266;p40"/>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7" name="Google Shape;267;p40"/>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8" name="Google Shape;268;p40"/>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9" name="Google Shape;269;p40"/>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8" name="Google Shape;278;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9" name="Google Shape;279;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1" name="Shape 281"/>
        <p:cNvGrpSpPr/>
        <p:nvPr/>
      </p:nvGrpSpPr>
      <p:grpSpPr>
        <a:xfrm>
          <a:off x="0" y="0"/>
          <a:ext cx="0" cy="0"/>
          <a:chOff x="0" y="0"/>
          <a:chExt cx="0" cy="0"/>
        </a:xfrm>
      </p:grpSpPr>
      <p:pic>
        <p:nvPicPr>
          <p:cNvPr descr="Divider4.png" id="282" name="Google Shape;282;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3" name="Google Shape;283;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4" name="Google Shape;284;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5" name="Google Shape;285;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6" name="Google Shape;286;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7" name="Google Shape;287;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8" name="Shape 288"/>
        <p:cNvGrpSpPr/>
        <p:nvPr/>
      </p:nvGrpSpPr>
      <p:grpSpPr>
        <a:xfrm>
          <a:off x="0" y="0"/>
          <a:ext cx="0" cy="0"/>
          <a:chOff x="0" y="0"/>
          <a:chExt cx="0" cy="0"/>
        </a:xfrm>
      </p:grpSpPr>
      <p:sp>
        <p:nvSpPr>
          <p:cNvPr id="289" name="Google Shape;289;p45"/>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290" name="Google Shape;290;p45"/>
          <p:cNvGrpSpPr/>
          <p:nvPr/>
        </p:nvGrpSpPr>
        <p:grpSpPr>
          <a:xfrm rot="5400000">
            <a:off x="5719749" y="1629787"/>
            <a:ext cx="4964577" cy="1883925"/>
            <a:chOff x="4152224" y="1218499"/>
            <a:chExt cx="4964577" cy="1883925"/>
          </a:xfrm>
        </p:grpSpPr>
        <p:pic>
          <p:nvPicPr>
            <p:cNvPr id="291" name="Google Shape;291;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2" name="Google Shape;292;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3" name="Google Shape;293;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4" name="Google Shape;294;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45"/>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6" name="Shape 296"/>
        <p:cNvGrpSpPr/>
        <p:nvPr/>
      </p:nvGrpSpPr>
      <p:grpSpPr>
        <a:xfrm>
          <a:off x="0" y="0"/>
          <a:ext cx="0" cy="0"/>
          <a:chOff x="0" y="0"/>
          <a:chExt cx="0" cy="0"/>
        </a:xfrm>
      </p:grpSpPr>
      <p:pic>
        <p:nvPicPr>
          <p:cNvPr id="297" name="Google Shape;297;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8" name="Google Shape;298;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9" name="Google Shape;299;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00" name="Google Shape;300;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1" name="Google Shape;301;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2" name="Google Shape;302;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3" name="Google Shape;303;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4" name="Google Shape;304;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5" name="Shape 305"/>
        <p:cNvGrpSpPr/>
        <p:nvPr/>
      </p:nvGrpSpPr>
      <p:grpSpPr>
        <a:xfrm>
          <a:off x="0" y="0"/>
          <a:ext cx="0" cy="0"/>
          <a:chOff x="0" y="0"/>
          <a:chExt cx="0" cy="0"/>
        </a:xfrm>
      </p:grpSpPr>
      <p:pic>
        <p:nvPicPr>
          <p:cNvPr id="306" name="Google Shape;306;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7" name="Google Shape;307;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8" name="Google Shape;308;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9" name="Google Shape;309;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10" name="Google Shape;310;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1" name="Google Shape;311;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3" name="Shape 313"/>
        <p:cNvGrpSpPr/>
        <p:nvPr/>
      </p:nvGrpSpPr>
      <p:grpSpPr>
        <a:xfrm>
          <a:off x="0" y="0"/>
          <a:ext cx="0" cy="0"/>
          <a:chOff x="0" y="0"/>
          <a:chExt cx="0" cy="0"/>
        </a:xfrm>
      </p:grpSpPr>
      <p:pic>
        <p:nvPicPr>
          <p:cNvPr id="314" name="Google Shape;314;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5" name="Google Shape;315;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6" name="Google Shape;316;p48"/>
          <p:cNvGrpSpPr/>
          <p:nvPr/>
        </p:nvGrpSpPr>
        <p:grpSpPr>
          <a:xfrm>
            <a:off x="5709066" y="201260"/>
            <a:ext cx="2296623" cy="4424889"/>
            <a:chOff x="5598780" y="137712"/>
            <a:chExt cx="2577001" cy="4664652"/>
          </a:xfrm>
        </p:grpSpPr>
        <p:pic>
          <p:nvPicPr>
            <p:cNvPr id="317" name="Google Shape;317;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8" name="Google Shape;318;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0" name="Google Shape;320;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1" name="Google Shape;321;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3" name="Shape 323"/>
        <p:cNvGrpSpPr/>
        <p:nvPr/>
      </p:nvGrpSpPr>
      <p:grpSpPr>
        <a:xfrm>
          <a:off x="0" y="0"/>
          <a:ext cx="0" cy="0"/>
          <a:chOff x="0" y="0"/>
          <a:chExt cx="0" cy="0"/>
        </a:xfrm>
      </p:grpSpPr>
      <p:pic>
        <p:nvPicPr>
          <p:cNvPr id="324" name="Google Shape;324;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5" name="Google Shape;325;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6" name="Google Shape;326;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7" name="Google Shape;327;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8" name="Google Shape;328;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3" name="Google Shape;333;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4" name="Google Shape;334;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5" name="Google Shape;335;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6" name="Google Shape;336;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7" name="Google Shape;337;p50"/>
          <p:cNvGrpSpPr/>
          <p:nvPr/>
        </p:nvGrpSpPr>
        <p:grpSpPr>
          <a:xfrm>
            <a:off x="4344100" y="398125"/>
            <a:ext cx="4546500" cy="4222800"/>
            <a:chOff x="4344100" y="398125"/>
            <a:chExt cx="4546500" cy="4222800"/>
          </a:xfrm>
        </p:grpSpPr>
        <p:sp>
          <p:nvSpPr>
            <p:cNvPr id="338" name="Google Shape;338;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50"/>
            <p:cNvGrpSpPr/>
            <p:nvPr/>
          </p:nvGrpSpPr>
          <p:grpSpPr>
            <a:xfrm>
              <a:off x="4445450" y="524200"/>
              <a:ext cx="399495" cy="101100"/>
              <a:chOff x="4445450" y="524200"/>
              <a:chExt cx="399495" cy="101100"/>
            </a:xfrm>
          </p:grpSpPr>
          <p:sp>
            <p:nvSpPr>
              <p:cNvPr id="340" name="Google Shape;340;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4" name="Shape 344"/>
        <p:cNvGrpSpPr/>
        <p:nvPr/>
      </p:nvGrpSpPr>
      <p:grpSpPr>
        <a:xfrm>
          <a:off x="0" y="0"/>
          <a:ext cx="0" cy="0"/>
          <a:chOff x="0" y="0"/>
          <a:chExt cx="0" cy="0"/>
        </a:xfrm>
      </p:grpSpPr>
      <p:pic>
        <p:nvPicPr>
          <p:cNvPr id="345" name="Google Shape;345;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6" name="Google Shape;346;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50" name="Shape 350"/>
        <p:cNvGrpSpPr/>
        <p:nvPr/>
      </p:nvGrpSpPr>
      <p:grpSpPr>
        <a:xfrm>
          <a:off x="0" y="0"/>
          <a:ext cx="0" cy="0"/>
          <a:chOff x="0" y="0"/>
          <a:chExt cx="0" cy="0"/>
        </a:xfrm>
      </p:grpSpPr>
      <p:pic>
        <p:nvPicPr>
          <p:cNvPr id="351" name="Google Shape;351;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2" name="Google Shape;352;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4" name="Google Shape;354;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5" name="Google Shape;355;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7" name="Google Shape;35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8" name="Google Shape;358;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9" name="Shape 359"/>
        <p:cNvGrpSpPr/>
        <p:nvPr/>
      </p:nvGrpSpPr>
      <p:grpSpPr>
        <a:xfrm>
          <a:off x="0" y="0"/>
          <a:ext cx="0" cy="0"/>
          <a:chOff x="0" y="0"/>
          <a:chExt cx="0" cy="0"/>
        </a:xfrm>
      </p:grpSpPr>
      <p:pic>
        <p:nvPicPr>
          <p:cNvPr id="360" name="Google Shape;360;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1" name="Google Shape;361;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2" name="Google Shape;362;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3" name="Google Shape;363;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4" name="Google Shape;364;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5" name="Google Shape;365;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6" name="Google Shape;366;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7" name="Google Shape;367;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8" name="Google Shape;368;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9" name="Shape 369"/>
        <p:cNvGrpSpPr/>
        <p:nvPr/>
      </p:nvGrpSpPr>
      <p:grpSpPr>
        <a:xfrm>
          <a:off x="0" y="0"/>
          <a:ext cx="0" cy="0"/>
          <a:chOff x="0" y="0"/>
          <a:chExt cx="0" cy="0"/>
        </a:xfrm>
      </p:grpSpPr>
      <p:pic>
        <p:nvPicPr>
          <p:cNvPr id="370" name="Google Shape;370;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1" name="Google Shape;371;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2" name="Google Shape;372;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3" name="Google Shape;373;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4" name="Google Shape;374;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5" name="Google Shape;375;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6" name="Google Shape;376;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7" name="Google Shape;377;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8" name="Shape 378"/>
        <p:cNvGrpSpPr/>
        <p:nvPr/>
      </p:nvGrpSpPr>
      <p:grpSpPr>
        <a:xfrm>
          <a:off x="0" y="0"/>
          <a:ext cx="0" cy="0"/>
          <a:chOff x="0" y="0"/>
          <a:chExt cx="0" cy="0"/>
        </a:xfrm>
      </p:grpSpPr>
      <p:pic>
        <p:nvPicPr>
          <p:cNvPr id="379" name="Google Shape;379;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80" name="Google Shape;380;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1" name="Google Shape;381;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2" name="Google Shape;382;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3" name="Google Shape;383;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4" name="Google Shape;384;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6" name="Google Shape;386;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7" name="Google Shape;387;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90" name="Google Shape;390;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1" name="Google Shape;391;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2" name="Google Shape;392;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3" name="Google Shape;393;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4" name="Google Shape;394;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6" name="Google Shape;396;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7" name="Google Shape;397;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8" name="Shape 398"/>
        <p:cNvGrpSpPr/>
        <p:nvPr/>
      </p:nvGrpSpPr>
      <p:grpSpPr>
        <a:xfrm>
          <a:off x="0" y="0"/>
          <a:ext cx="0" cy="0"/>
          <a:chOff x="0" y="0"/>
          <a:chExt cx="0" cy="0"/>
        </a:xfrm>
      </p:grpSpPr>
      <p:pic>
        <p:nvPicPr>
          <p:cNvPr id="399" name="Google Shape;399;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00" name="Google Shape;400;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1" name="Google Shape;401;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2" name="Google Shape;402;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3" name="Google Shape;403;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4" name="Google Shape;404;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6" name="Google Shape;406;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7" name="Google Shape;407;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8" name="Shape 408"/>
        <p:cNvGrpSpPr/>
        <p:nvPr/>
      </p:nvGrpSpPr>
      <p:grpSpPr>
        <a:xfrm>
          <a:off x="0" y="0"/>
          <a:ext cx="0" cy="0"/>
          <a:chOff x="0" y="0"/>
          <a:chExt cx="0" cy="0"/>
        </a:xfrm>
      </p:grpSpPr>
      <p:pic>
        <p:nvPicPr>
          <p:cNvPr id="409" name="Google Shape;409;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0" name="Google Shape;410;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1" name="Google Shape;411;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2" name="Google Shape;412;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3" name="Google Shape;413;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4" name="Google Shape;414;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6" name="Google Shape;416;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7" name="Google Shape;417;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8" name="Shape 418"/>
        <p:cNvGrpSpPr/>
        <p:nvPr/>
      </p:nvGrpSpPr>
      <p:grpSpPr>
        <a:xfrm>
          <a:off x="0" y="0"/>
          <a:ext cx="0" cy="0"/>
          <a:chOff x="0" y="0"/>
          <a:chExt cx="0" cy="0"/>
        </a:xfrm>
      </p:grpSpPr>
      <p:pic>
        <p:nvPicPr>
          <p:cNvPr id="419" name="Google Shape;419;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0" name="Google Shape;420;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1" name="Google Shape;421;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2" name="Google Shape;422;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3" name="Google Shape;423;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6" name="Google Shape;426;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7" name="Google Shape;427;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8" name="Google Shape;428;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29" name="Shape 429"/>
        <p:cNvGrpSpPr/>
        <p:nvPr/>
      </p:nvGrpSpPr>
      <p:grpSpPr>
        <a:xfrm>
          <a:off x="0" y="0"/>
          <a:ext cx="0" cy="0"/>
          <a:chOff x="0" y="0"/>
          <a:chExt cx="0" cy="0"/>
        </a:xfrm>
      </p:grpSpPr>
      <p:pic>
        <p:nvPicPr>
          <p:cNvPr id="430" name="Google Shape;430;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1" name="Google Shape;431;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2" name="Google Shape;432;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3" name="Google Shape;433;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4" name="Google Shape;434;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5" name="Google Shape;435;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7" name="Google Shape;437;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8" name="Google Shape;438;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39" name="Shape 439"/>
        <p:cNvGrpSpPr/>
        <p:nvPr/>
      </p:nvGrpSpPr>
      <p:grpSpPr>
        <a:xfrm>
          <a:off x="0" y="0"/>
          <a:ext cx="0" cy="0"/>
          <a:chOff x="0" y="0"/>
          <a:chExt cx="0" cy="0"/>
        </a:xfrm>
      </p:grpSpPr>
      <p:pic>
        <p:nvPicPr>
          <p:cNvPr id="440" name="Google Shape;440;p6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1" name="Google Shape;441;p6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2" name="Google Shape;442;p6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3" name="Google Shape;443;p6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4" name="Google Shape;444;p6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5" name="Google Shape;445;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6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47" name="Google Shape;447;p6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8" name="Google Shape;448;p6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49" name="Shape 449"/>
        <p:cNvGrpSpPr/>
        <p:nvPr/>
      </p:nvGrpSpPr>
      <p:grpSpPr>
        <a:xfrm>
          <a:off x="0" y="0"/>
          <a:ext cx="0" cy="0"/>
          <a:chOff x="0" y="0"/>
          <a:chExt cx="0" cy="0"/>
        </a:xfrm>
      </p:grpSpPr>
      <p:pic>
        <p:nvPicPr>
          <p:cNvPr id="450" name="Google Shape;450;p6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1" name="Google Shape;451;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6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53" name="Google Shape;453;p6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54" name="Google Shape;454;p6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55" name="Google Shape;455;p6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56" name="Shape 456"/>
        <p:cNvGrpSpPr/>
        <p:nvPr/>
      </p:nvGrpSpPr>
      <p:grpSpPr>
        <a:xfrm>
          <a:off x="0" y="0"/>
          <a:ext cx="0" cy="0"/>
          <a:chOff x="0" y="0"/>
          <a:chExt cx="0" cy="0"/>
        </a:xfrm>
      </p:grpSpPr>
      <p:pic>
        <p:nvPicPr>
          <p:cNvPr descr="Divider1.png" id="457" name="Google Shape;457;p6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58" name="Google Shape;458;p6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9" name="Google Shape;459;p6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0" name="Shape 460"/>
        <p:cNvGrpSpPr/>
        <p:nvPr/>
      </p:nvGrpSpPr>
      <p:grpSpPr>
        <a:xfrm>
          <a:off x="0" y="0"/>
          <a:ext cx="0" cy="0"/>
          <a:chOff x="0" y="0"/>
          <a:chExt cx="0" cy="0"/>
        </a:xfrm>
      </p:grpSpPr>
      <p:pic>
        <p:nvPicPr>
          <p:cNvPr id="461" name="Google Shape;461;p6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2" name="Google Shape;462;p6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63" name="Google Shape;463;p64"/>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65" name="Shape 465"/>
        <p:cNvGrpSpPr/>
        <p:nvPr/>
      </p:nvGrpSpPr>
      <p:grpSpPr>
        <a:xfrm>
          <a:off x="0" y="0"/>
          <a:ext cx="0" cy="0"/>
          <a:chOff x="0" y="0"/>
          <a:chExt cx="0" cy="0"/>
        </a:xfrm>
      </p:grpSpPr>
      <p:pic>
        <p:nvPicPr>
          <p:cNvPr id="466" name="Google Shape;466;p6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7" name="Shape 467"/>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68" name="Shape 468"/>
        <p:cNvGrpSpPr/>
        <p:nvPr/>
      </p:nvGrpSpPr>
      <p:grpSpPr>
        <a:xfrm>
          <a:off x="0" y="0"/>
          <a:ext cx="0" cy="0"/>
          <a:chOff x="0" y="0"/>
          <a:chExt cx="0" cy="0"/>
        </a:xfrm>
      </p:grpSpPr>
      <p:grpSp>
        <p:nvGrpSpPr>
          <p:cNvPr id="469" name="Google Shape;469;p67"/>
          <p:cNvGrpSpPr/>
          <p:nvPr/>
        </p:nvGrpSpPr>
        <p:grpSpPr>
          <a:xfrm>
            <a:off x="6262100" y="-3850"/>
            <a:ext cx="2886900" cy="485125"/>
            <a:chOff x="6262100" y="-3850"/>
            <a:chExt cx="2886900" cy="485125"/>
          </a:xfrm>
        </p:grpSpPr>
        <p:pic>
          <p:nvPicPr>
            <p:cNvPr descr="1.png" id="470" name="Google Shape;470;p6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1" name="Google Shape;471;p6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2" name="Google Shape;472;p6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73" name="Google Shape;473;p6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74" name="Google Shape;474;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75" name="Google Shape;475;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6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77" name="Google Shape;477;p6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78" name="Google Shape;478;p6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79" name="Google Shape;479;p6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0" name="Google Shape;480;p6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1" name="Google Shape;481;p6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2" name="Google Shape;482;p6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83" name="Shape 483"/>
        <p:cNvGrpSpPr/>
        <p:nvPr/>
      </p:nvGrpSpPr>
      <p:grpSpPr>
        <a:xfrm>
          <a:off x="0" y="0"/>
          <a:ext cx="0" cy="0"/>
          <a:chOff x="0" y="0"/>
          <a:chExt cx="0" cy="0"/>
        </a:xfrm>
      </p:grpSpPr>
      <p:pic>
        <p:nvPicPr>
          <p:cNvPr id="484" name="Google Shape;484;p6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85" name="Google Shape;485;p6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86" name="Google Shape;486;p6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7" name="Google Shape;487;p6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6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89" name="Google Shape;489;p6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93" name="Shape 493"/>
        <p:cNvGrpSpPr/>
        <p:nvPr/>
      </p:nvGrpSpPr>
      <p:grpSpPr>
        <a:xfrm>
          <a:off x="0" y="0"/>
          <a:ext cx="0" cy="0"/>
          <a:chOff x="0" y="0"/>
          <a:chExt cx="0" cy="0"/>
        </a:xfrm>
      </p:grpSpPr>
      <p:pic>
        <p:nvPicPr>
          <p:cNvPr id="494" name="Google Shape;494;p7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95" name="Google Shape;495;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6" name="Shape 496"/>
        <p:cNvGrpSpPr/>
        <p:nvPr/>
      </p:nvGrpSpPr>
      <p:grpSpPr>
        <a:xfrm>
          <a:off x="0" y="0"/>
          <a:ext cx="0" cy="0"/>
          <a:chOff x="0" y="0"/>
          <a:chExt cx="0" cy="0"/>
        </a:xfrm>
      </p:grpSpPr>
      <p:pic>
        <p:nvPicPr>
          <p:cNvPr id="497" name="Google Shape;497;p7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8" name="Google Shape;498;p71"/>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9" name="Google Shape;499;p7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71"/>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01" name="Shape 501"/>
        <p:cNvGrpSpPr/>
        <p:nvPr/>
      </p:nvGrpSpPr>
      <p:grpSpPr>
        <a:xfrm>
          <a:off x="0" y="0"/>
          <a:ext cx="0" cy="0"/>
          <a:chOff x="0" y="0"/>
          <a:chExt cx="0" cy="0"/>
        </a:xfrm>
      </p:grpSpPr>
      <p:pic>
        <p:nvPicPr>
          <p:cNvPr descr="Divider4.png" id="502" name="Google Shape;502;p72"/>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03" name="Google Shape;503;p72"/>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04" name="Google Shape;504;p72"/>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05" name="Google Shape;505;p72"/>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6" name="Google Shape;506;p72"/>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7" name="Google Shape;507;p72"/>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8" name="Shape 508"/>
        <p:cNvGrpSpPr/>
        <p:nvPr/>
      </p:nvGrpSpPr>
      <p:grpSpPr>
        <a:xfrm>
          <a:off x="0" y="0"/>
          <a:ext cx="0" cy="0"/>
          <a:chOff x="0" y="0"/>
          <a:chExt cx="0" cy="0"/>
        </a:xfrm>
      </p:grpSpPr>
      <p:sp>
        <p:nvSpPr>
          <p:cNvPr id="509" name="Google Shape;509;p73"/>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10" name="Google Shape;510;p73"/>
          <p:cNvGrpSpPr/>
          <p:nvPr/>
        </p:nvGrpSpPr>
        <p:grpSpPr>
          <a:xfrm rot="5400000">
            <a:off x="5719749" y="1629787"/>
            <a:ext cx="4964577" cy="1883925"/>
            <a:chOff x="4152224" y="1218499"/>
            <a:chExt cx="4964577" cy="1883925"/>
          </a:xfrm>
        </p:grpSpPr>
        <p:pic>
          <p:nvPicPr>
            <p:cNvPr id="511" name="Google Shape;511;p73"/>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12" name="Google Shape;512;p73"/>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13" name="Google Shape;513;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4" name="Google Shape;514;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5" name="Shape 515"/>
        <p:cNvGrpSpPr/>
        <p:nvPr/>
      </p:nvGrpSpPr>
      <p:grpSpPr>
        <a:xfrm>
          <a:off x="0" y="0"/>
          <a:ext cx="0" cy="0"/>
          <a:chOff x="0" y="0"/>
          <a:chExt cx="0" cy="0"/>
        </a:xfrm>
      </p:grpSpPr>
      <p:pic>
        <p:nvPicPr>
          <p:cNvPr id="516" name="Google Shape;516;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7" name="Google Shape;517;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8" name="Google Shape;518;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9" name="Google Shape;519;p7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20" name="Google Shape;520;p7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1" name="Google Shape;521;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22" name="Google Shape;522;p7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24" name="Shape 524"/>
        <p:cNvGrpSpPr/>
        <p:nvPr/>
      </p:nvGrpSpPr>
      <p:grpSpPr>
        <a:xfrm>
          <a:off x="0" y="0"/>
          <a:ext cx="0" cy="0"/>
          <a:chOff x="0" y="0"/>
          <a:chExt cx="0" cy="0"/>
        </a:xfrm>
      </p:grpSpPr>
      <p:pic>
        <p:nvPicPr>
          <p:cNvPr id="525" name="Google Shape;525;p7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6" name="Google Shape;526;p7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7" name="Google Shape;527;p75"/>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8" name="Google Shape;528;p7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9" name="Google Shape;529;p7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30" name="Google Shape;530;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32" name="Shape 532"/>
        <p:cNvGrpSpPr/>
        <p:nvPr/>
      </p:nvGrpSpPr>
      <p:grpSpPr>
        <a:xfrm>
          <a:off x="0" y="0"/>
          <a:ext cx="0" cy="0"/>
          <a:chOff x="0" y="0"/>
          <a:chExt cx="0" cy="0"/>
        </a:xfrm>
      </p:grpSpPr>
      <p:pic>
        <p:nvPicPr>
          <p:cNvPr id="533" name="Google Shape;533;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4" name="Google Shape;534;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5" name="Google Shape;535;p76"/>
          <p:cNvGrpSpPr/>
          <p:nvPr/>
        </p:nvGrpSpPr>
        <p:grpSpPr>
          <a:xfrm>
            <a:off x="5709066" y="201260"/>
            <a:ext cx="2296623" cy="4424889"/>
            <a:chOff x="5598780" y="137712"/>
            <a:chExt cx="2577001" cy="4664652"/>
          </a:xfrm>
        </p:grpSpPr>
        <p:pic>
          <p:nvPicPr>
            <p:cNvPr id="536" name="Google Shape;536;p76"/>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7" name="Google Shape;537;p76"/>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9" name="Google Shape;539;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40" name="Google Shape;540;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76"/>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42" name="Shape 542"/>
        <p:cNvGrpSpPr/>
        <p:nvPr/>
      </p:nvGrpSpPr>
      <p:grpSpPr>
        <a:xfrm>
          <a:off x="0" y="0"/>
          <a:ext cx="0" cy="0"/>
          <a:chOff x="0" y="0"/>
          <a:chExt cx="0" cy="0"/>
        </a:xfrm>
      </p:grpSpPr>
      <p:pic>
        <p:nvPicPr>
          <p:cNvPr id="543" name="Google Shape;543;p7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4" name="Google Shape;544;p7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5" name="Google Shape;545;p7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6" name="Google Shape;546;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7" name="Google Shape;547;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7"/>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77"/>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50" name="Shape 550"/>
        <p:cNvGrpSpPr/>
        <p:nvPr/>
      </p:nvGrpSpPr>
      <p:grpSpPr>
        <a:xfrm>
          <a:off x="0" y="0"/>
          <a:ext cx="0" cy="0"/>
          <a:chOff x="0" y="0"/>
          <a:chExt cx="0" cy="0"/>
        </a:xfrm>
      </p:grpSpPr>
      <p:pic>
        <p:nvPicPr>
          <p:cNvPr id="551" name="Google Shape;551;p78"/>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52" name="Google Shape;552;p7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3" name="Google Shape;553;p78"/>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4" name="Google Shape;554;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5" name="Google Shape;555;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6" name="Google Shape;556;p78"/>
          <p:cNvGrpSpPr/>
          <p:nvPr/>
        </p:nvGrpSpPr>
        <p:grpSpPr>
          <a:xfrm>
            <a:off x="4344100" y="398125"/>
            <a:ext cx="4546500" cy="4222800"/>
            <a:chOff x="4344100" y="398125"/>
            <a:chExt cx="4546500" cy="4222800"/>
          </a:xfrm>
        </p:grpSpPr>
        <p:sp>
          <p:nvSpPr>
            <p:cNvPr id="557" name="Google Shape;557;p78"/>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78"/>
            <p:cNvGrpSpPr/>
            <p:nvPr/>
          </p:nvGrpSpPr>
          <p:grpSpPr>
            <a:xfrm>
              <a:off x="4445450" y="524200"/>
              <a:ext cx="399495" cy="101100"/>
              <a:chOff x="4445450" y="524200"/>
              <a:chExt cx="399495" cy="101100"/>
            </a:xfrm>
          </p:grpSpPr>
          <p:sp>
            <p:nvSpPr>
              <p:cNvPr id="559" name="Google Shape;559;p78"/>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8"/>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78"/>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63" name="Shape 563"/>
        <p:cNvGrpSpPr/>
        <p:nvPr/>
      </p:nvGrpSpPr>
      <p:grpSpPr>
        <a:xfrm>
          <a:off x="0" y="0"/>
          <a:ext cx="0" cy="0"/>
          <a:chOff x="0" y="0"/>
          <a:chExt cx="0" cy="0"/>
        </a:xfrm>
      </p:grpSpPr>
      <p:pic>
        <p:nvPicPr>
          <p:cNvPr id="564" name="Google Shape;564;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5" name="Google Shape;565;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9" name="Shape 569"/>
        <p:cNvGrpSpPr/>
        <p:nvPr/>
      </p:nvGrpSpPr>
      <p:grpSpPr>
        <a:xfrm>
          <a:off x="0" y="0"/>
          <a:ext cx="0" cy="0"/>
          <a:chOff x="0" y="0"/>
          <a:chExt cx="0" cy="0"/>
        </a:xfrm>
      </p:grpSpPr>
      <p:pic>
        <p:nvPicPr>
          <p:cNvPr id="570" name="Google Shape;570;p80"/>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71" name="Google Shape;571;p80"/>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0"/>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73" name="Google Shape;573;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4" name="Google Shape;574;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6" name="Google Shape;57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7" name="Google Shape;577;p80"/>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8" name="Shape 578"/>
        <p:cNvGrpSpPr/>
        <p:nvPr/>
      </p:nvGrpSpPr>
      <p:grpSpPr>
        <a:xfrm>
          <a:off x="0" y="0"/>
          <a:ext cx="0" cy="0"/>
          <a:chOff x="0" y="0"/>
          <a:chExt cx="0" cy="0"/>
        </a:xfrm>
      </p:grpSpPr>
      <p:pic>
        <p:nvPicPr>
          <p:cNvPr id="579" name="Google Shape;579;p81"/>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80" name="Google Shape;580;p81"/>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81" name="Google Shape;581;p81"/>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2" name="Google Shape;582;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3" name="Google Shape;583;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5" name="Google Shape;585;p8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6" name="Google Shape;586;p8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8" name="Shape 588"/>
        <p:cNvGrpSpPr/>
        <p:nvPr/>
      </p:nvGrpSpPr>
      <p:grpSpPr>
        <a:xfrm>
          <a:off x="0" y="0"/>
          <a:ext cx="0" cy="0"/>
          <a:chOff x="0" y="0"/>
          <a:chExt cx="0" cy="0"/>
        </a:xfrm>
      </p:grpSpPr>
      <p:pic>
        <p:nvPicPr>
          <p:cNvPr id="589" name="Google Shape;589;p8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90" name="Google Shape;590;p8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91" name="Google Shape;591;p8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2" name="Google Shape;592;p8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3" name="Google Shape;593;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94" name="Google Shape;594;p82"/>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5" name="Google Shape;595;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6" name="Google Shape;596;p82"/>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7" name="Shape 597"/>
        <p:cNvGrpSpPr/>
        <p:nvPr/>
      </p:nvGrpSpPr>
      <p:grpSpPr>
        <a:xfrm>
          <a:off x="0" y="0"/>
          <a:ext cx="0" cy="0"/>
          <a:chOff x="0" y="0"/>
          <a:chExt cx="0" cy="0"/>
        </a:xfrm>
      </p:grpSpPr>
      <p:pic>
        <p:nvPicPr>
          <p:cNvPr id="598" name="Google Shape;598;p83"/>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9" name="Google Shape;599;p8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00" name="Google Shape;600;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1" name="Google Shape;601;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2" name="Google Shape;602;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3" name="Google Shape;603;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5" name="Google Shape;605;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6" name="Google Shape;606;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7" name="Shape 607"/>
        <p:cNvGrpSpPr/>
        <p:nvPr/>
      </p:nvGrpSpPr>
      <p:grpSpPr>
        <a:xfrm>
          <a:off x="0" y="0"/>
          <a:ext cx="0" cy="0"/>
          <a:chOff x="0" y="0"/>
          <a:chExt cx="0" cy="0"/>
        </a:xfrm>
      </p:grpSpPr>
      <p:pic>
        <p:nvPicPr>
          <p:cNvPr id="608" name="Google Shape;608;p8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9" name="Google Shape;609;p84"/>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10" name="Google Shape;610;p8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1" name="Google Shape;611;p8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2" name="Google Shape;612;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3" name="Google Shape;613;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4" name="Google Shape;614;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5" name="Google Shape;615;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6" name="Google Shape;616;p8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7" name="Shape 617"/>
        <p:cNvGrpSpPr/>
        <p:nvPr/>
      </p:nvGrpSpPr>
      <p:grpSpPr>
        <a:xfrm>
          <a:off x="0" y="0"/>
          <a:ext cx="0" cy="0"/>
          <a:chOff x="0" y="0"/>
          <a:chExt cx="0" cy="0"/>
        </a:xfrm>
      </p:grpSpPr>
      <p:pic>
        <p:nvPicPr>
          <p:cNvPr id="618" name="Google Shape;618;p85"/>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9" name="Google Shape;619;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20" name="Google Shape;620;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1" name="Google Shape;621;p85"/>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2" name="Google Shape;622;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3" name="Google Shape;623;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4" name="Google Shape;624;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5" name="Google Shape;625;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6" name="Google Shape;626;p85"/>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27" name="Google Shape;627;p85"/>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28" name="Google Shape;628;p85"/>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9" name="Shape 629"/>
        <p:cNvGrpSpPr/>
        <p:nvPr/>
      </p:nvGrpSpPr>
      <p:grpSpPr>
        <a:xfrm>
          <a:off x="0" y="0"/>
          <a:ext cx="0" cy="0"/>
          <a:chOff x="0" y="0"/>
          <a:chExt cx="0" cy="0"/>
        </a:xfrm>
      </p:grpSpPr>
      <p:pic>
        <p:nvPicPr>
          <p:cNvPr id="630" name="Google Shape;630;p86"/>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31" name="Google Shape;631;p8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32" name="Google Shape;632;p8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3" name="Google Shape;633;p86"/>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4" name="Google Shape;634;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5" name="Google Shape;635;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6" name="Google Shape;636;p8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7" name="Google Shape;637;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8" name="Google Shape;638;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9" name="Shape 639"/>
        <p:cNvGrpSpPr/>
        <p:nvPr/>
      </p:nvGrpSpPr>
      <p:grpSpPr>
        <a:xfrm>
          <a:off x="0" y="0"/>
          <a:ext cx="0" cy="0"/>
          <a:chOff x="0" y="0"/>
          <a:chExt cx="0" cy="0"/>
        </a:xfrm>
      </p:grpSpPr>
      <p:pic>
        <p:nvPicPr>
          <p:cNvPr id="640" name="Google Shape;640;p87"/>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41" name="Google Shape;641;p87"/>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42" name="Google Shape;642;p87"/>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43" name="Google Shape;643;p8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44" name="Google Shape;644;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5" name="Google Shape;645;p87"/>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7"/>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7" name="Google Shape;647;p87"/>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9" name="Google Shape;649;p87"/>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50" name="Shape 650"/>
        <p:cNvGrpSpPr/>
        <p:nvPr/>
      </p:nvGrpSpPr>
      <p:grpSpPr>
        <a:xfrm>
          <a:off x="0" y="0"/>
          <a:ext cx="0" cy="0"/>
          <a:chOff x="0" y="0"/>
          <a:chExt cx="0" cy="0"/>
        </a:xfrm>
      </p:grpSpPr>
      <p:pic>
        <p:nvPicPr>
          <p:cNvPr id="651" name="Google Shape;651;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2" name="Google Shape;652;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3" name="Google Shape;653;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4" name="Google Shape;654;p8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5" name="Google Shape;655;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6" name="Google Shape;656;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7" name="Google Shape;657;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8" name="Google Shape;658;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9" name="Google Shape;659;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707" name="Shape 707"/>
        <p:cNvGrpSpPr/>
        <p:nvPr/>
      </p:nvGrpSpPr>
      <p:grpSpPr>
        <a:xfrm>
          <a:off x="0" y="0"/>
          <a:ext cx="0" cy="0"/>
          <a:chOff x="0" y="0"/>
          <a:chExt cx="0" cy="0"/>
        </a:xfrm>
      </p:grpSpPr>
      <p:pic>
        <p:nvPicPr>
          <p:cNvPr id="708" name="Google Shape;708;p97"/>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709" name="Google Shape;709;p9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710" name="Shape 710"/>
        <p:cNvGrpSpPr/>
        <p:nvPr/>
      </p:nvGrpSpPr>
      <p:grpSpPr>
        <a:xfrm>
          <a:off x="0" y="0"/>
          <a:ext cx="0" cy="0"/>
          <a:chOff x="0" y="0"/>
          <a:chExt cx="0" cy="0"/>
        </a:xfrm>
      </p:grpSpPr>
      <p:pic>
        <p:nvPicPr>
          <p:cNvPr id="711" name="Google Shape;711;p98"/>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712" name="Google Shape;712;p98"/>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713" name="Google Shape;713;p9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14" name="Google Shape;714;p98"/>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715" name="Shape 715"/>
        <p:cNvGrpSpPr/>
        <p:nvPr/>
      </p:nvGrpSpPr>
      <p:grpSpPr>
        <a:xfrm>
          <a:off x="0" y="0"/>
          <a:ext cx="0" cy="0"/>
          <a:chOff x="0" y="0"/>
          <a:chExt cx="0" cy="0"/>
        </a:xfrm>
      </p:grpSpPr>
      <p:pic>
        <p:nvPicPr>
          <p:cNvPr descr="Divider4.png" id="716" name="Google Shape;716;p99"/>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717" name="Google Shape;717;p99"/>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718" name="Google Shape;718;p99"/>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719" name="Google Shape;719;p99"/>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720" name="Google Shape;720;p99"/>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721" name="Google Shape;721;p99"/>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722" name="Shape 722"/>
        <p:cNvGrpSpPr/>
        <p:nvPr/>
      </p:nvGrpSpPr>
      <p:grpSpPr>
        <a:xfrm>
          <a:off x="0" y="0"/>
          <a:ext cx="0" cy="0"/>
          <a:chOff x="0" y="0"/>
          <a:chExt cx="0" cy="0"/>
        </a:xfrm>
      </p:grpSpPr>
      <p:sp>
        <p:nvSpPr>
          <p:cNvPr id="723" name="Google Shape;723;p100"/>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724" name="Google Shape;724;p100"/>
          <p:cNvGrpSpPr/>
          <p:nvPr/>
        </p:nvGrpSpPr>
        <p:grpSpPr>
          <a:xfrm rot="5400000">
            <a:off x="5719749" y="1629787"/>
            <a:ext cx="4964577" cy="1883925"/>
            <a:chOff x="4152224" y="1218499"/>
            <a:chExt cx="4964577" cy="1883925"/>
          </a:xfrm>
        </p:grpSpPr>
        <p:pic>
          <p:nvPicPr>
            <p:cNvPr id="725" name="Google Shape;725;p100"/>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6" name="Google Shape;726;p100"/>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27" name="Google Shape;727;p10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28" name="Google Shape;728;p10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29" name="Shape 729"/>
        <p:cNvGrpSpPr/>
        <p:nvPr/>
      </p:nvGrpSpPr>
      <p:grpSpPr>
        <a:xfrm>
          <a:off x="0" y="0"/>
          <a:ext cx="0" cy="0"/>
          <a:chOff x="0" y="0"/>
          <a:chExt cx="0" cy="0"/>
        </a:xfrm>
      </p:grpSpPr>
      <p:pic>
        <p:nvPicPr>
          <p:cNvPr id="730" name="Google Shape;730;p101"/>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31" name="Google Shape;731;p101"/>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32" name="Google Shape;732;p10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33" name="Google Shape;733;p10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34" name="Google Shape;734;p10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35" name="Google Shape;735;p10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36" name="Google Shape;736;p101"/>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737" name="Google Shape;737;p101"/>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738" name="Shape 738"/>
        <p:cNvGrpSpPr/>
        <p:nvPr/>
      </p:nvGrpSpPr>
      <p:grpSpPr>
        <a:xfrm>
          <a:off x="0" y="0"/>
          <a:ext cx="0" cy="0"/>
          <a:chOff x="0" y="0"/>
          <a:chExt cx="0" cy="0"/>
        </a:xfrm>
      </p:grpSpPr>
      <p:pic>
        <p:nvPicPr>
          <p:cNvPr id="739" name="Google Shape;739;p102"/>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40" name="Google Shape;740;p102"/>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741" name="Google Shape;741;p102"/>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742" name="Google Shape;742;p102"/>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743" name="Google Shape;743;p10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744" name="Google Shape;744;p10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5" name="Google Shape;745;p10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746" name="Shape 746"/>
        <p:cNvGrpSpPr/>
        <p:nvPr/>
      </p:nvGrpSpPr>
      <p:grpSpPr>
        <a:xfrm>
          <a:off x="0" y="0"/>
          <a:ext cx="0" cy="0"/>
          <a:chOff x="0" y="0"/>
          <a:chExt cx="0" cy="0"/>
        </a:xfrm>
      </p:grpSpPr>
      <p:pic>
        <p:nvPicPr>
          <p:cNvPr id="747" name="Google Shape;747;p10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748" name="Google Shape;748;p10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749" name="Google Shape;749;p103"/>
          <p:cNvGrpSpPr/>
          <p:nvPr/>
        </p:nvGrpSpPr>
        <p:grpSpPr>
          <a:xfrm>
            <a:off x="5709066" y="201260"/>
            <a:ext cx="2296623" cy="4424889"/>
            <a:chOff x="5598780" y="137712"/>
            <a:chExt cx="2577001" cy="4664652"/>
          </a:xfrm>
        </p:grpSpPr>
        <p:pic>
          <p:nvPicPr>
            <p:cNvPr id="750" name="Google Shape;750;p103"/>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751" name="Google Shape;751;p103"/>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10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53" name="Google Shape;753;p10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54" name="Google Shape;754;p10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55" name="Google Shape;755;p103"/>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756" name="Shape 756"/>
        <p:cNvGrpSpPr/>
        <p:nvPr/>
      </p:nvGrpSpPr>
      <p:grpSpPr>
        <a:xfrm>
          <a:off x="0" y="0"/>
          <a:ext cx="0" cy="0"/>
          <a:chOff x="0" y="0"/>
          <a:chExt cx="0" cy="0"/>
        </a:xfrm>
      </p:grpSpPr>
      <p:pic>
        <p:nvPicPr>
          <p:cNvPr id="757" name="Google Shape;757;p104"/>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758" name="Google Shape;758;p104"/>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59" name="Google Shape;759;p104"/>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60" name="Google Shape;760;p10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761" name="Google Shape;761;p10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62" name="Google Shape;762;p104"/>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3" name="Google Shape;763;p104"/>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2.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7" Type="http://schemas.openxmlformats.org/officeDocument/2006/relationships/theme" Target="../theme/theme5.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1.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5" Type="http://schemas.openxmlformats.org/officeDocument/2006/relationships/slideLayout" Target="../slideLayouts/slideLayout96.xml"/><Relationship Id="rId6" Type="http://schemas.openxmlformats.org/officeDocument/2006/relationships/slideLayout" Target="../slideLayouts/slideLayout97.xml"/><Relationship Id="rId29" Type="http://schemas.openxmlformats.org/officeDocument/2006/relationships/slideLayout" Target="../slideLayouts/slideLayout120.xml"/><Relationship Id="rId7" Type="http://schemas.openxmlformats.org/officeDocument/2006/relationships/slideLayout" Target="../slideLayouts/slideLayout98.xml"/><Relationship Id="rId8" Type="http://schemas.openxmlformats.org/officeDocument/2006/relationships/slideLayout" Target="../slideLayouts/slideLayout99.xml"/><Relationship Id="rId31" Type="http://schemas.openxmlformats.org/officeDocument/2006/relationships/slideLayout" Target="../slideLayouts/slideLayout122.xml"/><Relationship Id="rId30" Type="http://schemas.openxmlformats.org/officeDocument/2006/relationships/slideLayout" Target="../slideLayouts/slideLayout121.xml"/><Relationship Id="rId11" Type="http://schemas.openxmlformats.org/officeDocument/2006/relationships/slideLayout" Target="../slideLayouts/slideLayout102.xml"/><Relationship Id="rId33" Type="http://schemas.openxmlformats.org/officeDocument/2006/relationships/slideLayout" Target="../slideLayouts/slideLayout124.xml"/><Relationship Id="rId10" Type="http://schemas.openxmlformats.org/officeDocument/2006/relationships/slideLayout" Target="../slideLayouts/slideLayout101.xml"/><Relationship Id="rId32" Type="http://schemas.openxmlformats.org/officeDocument/2006/relationships/slideLayout" Target="../slideLayouts/slideLayout123.xml"/><Relationship Id="rId13" Type="http://schemas.openxmlformats.org/officeDocument/2006/relationships/slideLayout" Target="../slideLayouts/slideLayout104.xml"/><Relationship Id="rId35" Type="http://schemas.openxmlformats.org/officeDocument/2006/relationships/slideLayout" Target="../slideLayouts/slideLayout126.xml"/><Relationship Id="rId12" Type="http://schemas.openxmlformats.org/officeDocument/2006/relationships/slideLayout" Target="../slideLayouts/slideLayout103.xml"/><Relationship Id="rId34" Type="http://schemas.openxmlformats.org/officeDocument/2006/relationships/slideLayout" Target="../slideLayouts/slideLayout125.xml"/><Relationship Id="rId15" Type="http://schemas.openxmlformats.org/officeDocument/2006/relationships/slideLayout" Target="../slideLayouts/slideLayout106.xml"/><Relationship Id="rId37" Type="http://schemas.openxmlformats.org/officeDocument/2006/relationships/slideLayout" Target="../slideLayouts/slideLayout128.xml"/><Relationship Id="rId14" Type="http://schemas.openxmlformats.org/officeDocument/2006/relationships/slideLayout" Target="../slideLayouts/slideLayout105.xml"/><Relationship Id="rId36" Type="http://schemas.openxmlformats.org/officeDocument/2006/relationships/slideLayout" Target="../slideLayouts/slideLayout127.xml"/><Relationship Id="rId17" Type="http://schemas.openxmlformats.org/officeDocument/2006/relationships/slideLayout" Target="../slideLayouts/slideLayout108.xml"/><Relationship Id="rId39" Type="http://schemas.openxmlformats.org/officeDocument/2006/relationships/theme" Target="../theme/theme4.xml"/><Relationship Id="rId16" Type="http://schemas.openxmlformats.org/officeDocument/2006/relationships/slideLayout" Target="../slideLayouts/slideLayout107.xml"/><Relationship Id="rId38" Type="http://schemas.openxmlformats.org/officeDocument/2006/relationships/slideLayout" Target="../slideLayouts/slideLayout129.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2" name="Google Shape;27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0" name="Shape 490"/>
        <p:cNvGrpSpPr/>
        <p:nvPr/>
      </p:nvGrpSpPr>
      <p:grpSpPr>
        <a:xfrm>
          <a:off x="0" y="0"/>
          <a:ext cx="0" cy="0"/>
          <a:chOff x="0" y="0"/>
          <a:chExt cx="0" cy="0"/>
        </a:xfrm>
      </p:grpSpPr>
      <p:sp>
        <p:nvSpPr>
          <p:cNvPr id="491" name="Google Shape;49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92" name="Google Shape;492;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4" name="Shape 704"/>
        <p:cNvGrpSpPr/>
        <p:nvPr/>
      </p:nvGrpSpPr>
      <p:grpSpPr>
        <a:xfrm>
          <a:off x="0" y="0"/>
          <a:ext cx="0" cy="0"/>
          <a:chOff x="0" y="0"/>
          <a:chExt cx="0" cy="0"/>
        </a:xfrm>
      </p:grpSpPr>
      <p:sp>
        <p:nvSpPr>
          <p:cNvPr id="705" name="Google Shape;705;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06" name="Google Shape;706;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2.xml"/><Relationship Id="rId3" Type="http://schemas.openxmlformats.org/officeDocument/2006/relationships/image" Target="../media/image1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www.youtube.com/watch?v=Jwd_lkXoLKk" TargetMode="External"/><Relationship Id="rId4" Type="http://schemas.openxmlformats.org/officeDocument/2006/relationships/image" Target="../media/image18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86.png"/><Relationship Id="rId4" Type="http://schemas.openxmlformats.org/officeDocument/2006/relationships/hyperlink" Target="http://www.youtube.com/watch?v=BTZMUDKSpSs" TargetMode="External"/><Relationship Id="rId5" Type="http://schemas.openxmlformats.org/officeDocument/2006/relationships/image" Target="../media/image19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194.png"/><Relationship Id="rId4" Type="http://schemas.openxmlformats.org/officeDocument/2006/relationships/image" Target="../media/image1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35"/>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300"/>
              <a:t>Binary Tree Traversals</a:t>
            </a:r>
            <a:endParaRPr sz="3300"/>
          </a:p>
        </p:txBody>
      </p:sp>
      <p:sp>
        <p:nvSpPr>
          <p:cNvPr id="1000" name="Google Shape;1000;p135"/>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1001" name="Google Shape;1001;p135"/>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Searching Algorithm</a:t>
            </a:r>
            <a:endParaRPr/>
          </a:p>
        </p:txBody>
      </p:sp>
      <p:sp>
        <p:nvSpPr>
          <p:cNvPr id="1080" name="Google Shape;1080;p14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Kalam"/>
              <a:buAutoNum type="arabicPeriod"/>
            </a:pPr>
            <a:r>
              <a:rPr lang="en" sz="1600">
                <a:latin typeface="Kalam"/>
                <a:ea typeface="Kalam"/>
                <a:cs typeface="Kalam"/>
                <a:sym typeface="Kalam"/>
              </a:rPr>
              <a:t>Start at the root.</a:t>
            </a:r>
            <a:endParaRPr sz="1600">
              <a:latin typeface="Kalam"/>
              <a:ea typeface="Kalam"/>
              <a:cs typeface="Kalam"/>
              <a:sym typeface="Kalam"/>
            </a:endParaRPr>
          </a:p>
          <a:p>
            <a:pPr indent="-330200" lvl="0" marL="457200" rtl="0" algn="l">
              <a:spcBef>
                <a:spcPts val="1000"/>
              </a:spcBef>
              <a:spcAft>
                <a:spcPts val="0"/>
              </a:spcAft>
              <a:buSzPts val="1600"/>
              <a:buFont typeface="Kalam"/>
              <a:buAutoNum type="arabicPeriod"/>
            </a:pPr>
            <a:r>
              <a:rPr lang="en" sz="1600">
                <a:latin typeface="Kalam"/>
                <a:ea typeface="Kalam"/>
                <a:cs typeface="Kalam"/>
                <a:sym typeface="Kalam"/>
              </a:rPr>
              <a:t>Compare the target value with the current node’s value.</a:t>
            </a:r>
            <a:endParaRPr sz="1600">
              <a:latin typeface="Kalam"/>
              <a:ea typeface="Kalam"/>
              <a:cs typeface="Kalam"/>
              <a:sym typeface="Kalam"/>
            </a:endParaRPr>
          </a:p>
          <a:p>
            <a:pPr indent="-330200" lvl="0" marL="457200" rtl="0" algn="l">
              <a:spcBef>
                <a:spcPts val="1000"/>
              </a:spcBef>
              <a:spcAft>
                <a:spcPts val="0"/>
              </a:spcAft>
              <a:buSzPts val="1600"/>
              <a:buFont typeface="Kalam"/>
              <a:buAutoNum type="arabicPeriod"/>
            </a:pPr>
            <a:r>
              <a:rPr lang="en" sz="1600">
                <a:latin typeface="Kalam"/>
                <a:ea typeface="Kalam"/>
                <a:cs typeface="Kalam"/>
                <a:sym typeface="Kalam"/>
              </a:rPr>
              <a:t>If the target value is equal to the current node’s value, the node is found.</a:t>
            </a:r>
            <a:endParaRPr sz="1600">
              <a:latin typeface="Kalam"/>
              <a:ea typeface="Kalam"/>
              <a:cs typeface="Kalam"/>
              <a:sym typeface="Kalam"/>
            </a:endParaRPr>
          </a:p>
          <a:p>
            <a:pPr indent="-330200" lvl="0" marL="457200" rtl="0" algn="l">
              <a:spcBef>
                <a:spcPts val="1000"/>
              </a:spcBef>
              <a:spcAft>
                <a:spcPts val="0"/>
              </a:spcAft>
              <a:buSzPts val="1600"/>
              <a:buFont typeface="Kalam"/>
              <a:buAutoNum type="arabicPeriod"/>
            </a:pPr>
            <a:r>
              <a:rPr lang="en" sz="1600">
                <a:latin typeface="Kalam"/>
                <a:ea typeface="Kalam"/>
                <a:cs typeface="Kalam"/>
                <a:sym typeface="Kalam"/>
              </a:rPr>
              <a:t>If the target value is less than the current node’s value, move to the left child.</a:t>
            </a:r>
            <a:endParaRPr sz="1600">
              <a:latin typeface="Kalam"/>
              <a:ea typeface="Kalam"/>
              <a:cs typeface="Kalam"/>
              <a:sym typeface="Kalam"/>
            </a:endParaRPr>
          </a:p>
          <a:p>
            <a:pPr indent="-330200" lvl="0" marL="457200" rtl="0" algn="l">
              <a:spcBef>
                <a:spcPts val="1000"/>
              </a:spcBef>
              <a:spcAft>
                <a:spcPts val="0"/>
              </a:spcAft>
              <a:buSzPts val="1600"/>
              <a:buFont typeface="Kalam"/>
              <a:buAutoNum type="arabicPeriod"/>
            </a:pPr>
            <a:r>
              <a:rPr lang="en" sz="1600">
                <a:latin typeface="Kalam"/>
                <a:ea typeface="Kalam"/>
                <a:cs typeface="Kalam"/>
                <a:sym typeface="Kalam"/>
              </a:rPr>
              <a:t>If the target value is greater than the current node’s value, move to the right child.</a:t>
            </a:r>
            <a:endParaRPr sz="1600">
              <a:latin typeface="Kalam"/>
              <a:ea typeface="Kalam"/>
              <a:cs typeface="Kalam"/>
              <a:sym typeface="Kalam"/>
            </a:endParaRPr>
          </a:p>
          <a:p>
            <a:pPr indent="-330200" lvl="0" marL="457200" rtl="0" algn="l">
              <a:spcBef>
                <a:spcPts val="1000"/>
              </a:spcBef>
              <a:spcAft>
                <a:spcPts val="1000"/>
              </a:spcAft>
              <a:buSzPts val="1600"/>
              <a:buFont typeface="Kalam"/>
              <a:buAutoNum type="arabicPeriod"/>
            </a:pPr>
            <a:r>
              <a:rPr lang="en" sz="1600">
                <a:latin typeface="Kalam"/>
                <a:ea typeface="Kalam"/>
                <a:cs typeface="Kalam"/>
                <a:sym typeface="Kalam"/>
              </a:rPr>
              <a:t>Repeat steps 2-5 until the target value is found or the subtree is empty.</a:t>
            </a:r>
            <a:endParaRPr sz="1600">
              <a:latin typeface="Kalam"/>
              <a:ea typeface="Kalam"/>
              <a:cs typeface="Kalam"/>
              <a:sym typeface="Kala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45"/>
          <p:cNvSpPr txBox="1"/>
          <p:nvPr>
            <p:ph idx="1"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How does the structure of a BST make searching efficient?</a:t>
            </a:r>
            <a:endParaRPr sz="1600"/>
          </a:p>
          <a:p>
            <a:pPr indent="-330200" lvl="0" marL="457200" rtl="0" algn="l">
              <a:spcBef>
                <a:spcPts val="2000"/>
              </a:spcBef>
              <a:spcAft>
                <a:spcPts val="0"/>
              </a:spcAft>
              <a:buSzPts val="1600"/>
              <a:buAutoNum type="alphaUcPeriod"/>
            </a:pPr>
            <a:r>
              <a:rPr lang="en" sz="1600"/>
              <a:t>It allows searching only the left subtree for all values.</a:t>
            </a:r>
            <a:endParaRPr sz="1600"/>
          </a:p>
          <a:p>
            <a:pPr indent="-330200" lvl="0" marL="457200" rtl="0" algn="l">
              <a:spcBef>
                <a:spcPts val="2000"/>
              </a:spcBef>
              <a:spcAft>
                <a:spcPts val="0"/>
              </a:spcAft>
              <a:buSzPts val="1600"/>
              <a:buAutoNum type="alphaUcPeriod"/>
            </a:pPr>
            <a:r>
              <a:rPr lang="en" sz="1600"/>
              <a:t>It ensures that nodes are added in a balanced manner.</a:t>
            </a:r>
            <a:endParaRPr sz="1600"/>
          </a:p>
          <a:p>
            <a:pPr indent="-330200" lvl="0" marL="457200" rtl="0" algn="l">
              <a:spcBef>
                <a:spcPts val="2000"/>
              </a:spcBef>
              <a:spcAft>
                <a:spcPts val="0"/>
              </a:spcAft>
              <a:buSzPts val="1600"/>
              <a:buAutoNum type="alphaUcPeriod"/>
            </a:pPr>
            <a:r>
              <a:rPr lang="en" sz="1600"/>
              <a:t>It allows you to decide whether to go left or right based on the value you're searching for, reducing the number of nodes to check.</a:t>
            </a:r>
            <a:endParaRPr sz="1600"/>
          </a:p>
          <a:p>
            <a:pPr indent="-330200" lvl="0" marL="457200" rtl="0" algn="l">
              <a:spcBef>
                <a:spcPts val="2000"/>
              </a:spcBef>
              <a:spcAft>
                <a:spcPts val="2000"/>
              </a:spcAft>
              <a:buSzPts val="1600"/>
              <a:buAutoNum type="alphaUcPeriod"/>
            </a:pPr>
            <a:r>
              <a:rPr lang="en" sz="1600"/>
              <a:t>It keeps all nodes at the same depth, making the search process uniform.</a:t>
            </a:r>
            <a:endParaRPr sz="1600"/>
          </a:p>
        </p:txBody>
      </p:sp>
      <p:sp>
        <p:nvSpPr>
          <p:cNvPr id="1086" name="Google Shape;1086;p145"/>
          <p:cNvSpPr/>
          <p:nvPr/>
        </p:nvSpPr>
        <p:spPr>
          <a:xfrm>
            <a:off x="414000" y="2781150"/>
            <a:ext cx="8316000" cy="873000"/>
          </a:xfrm>
          <a:prstGeom prst="rect">
            <a:avLst/>
          </a:prstGeom>
          <a:noFill/>
          <a:ln cap="flat" cmpd="sng" w="38100">
            <a:solidFill>
              <a:srgbClr val="00C9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 Traversal</a:t>
            </a:r>
            <a:endParaRPr/>
          </a:p>
        </p:txBody>
      </p:sp>
      <p:pic>
        <p:nvPicPr>
          <p:cNvPr id="1092" name="Google Shape;1092;p146"/>
          <p:cNvPicPr preferRelativeResize="0"/>
          <p:nvPr/>
        </p:nvPicPr>
        <p:blipFill rotWithShape="1">
          <a:blip r:embed="rId3">
            <a:alphaModFix/>
          </a:blip>
          <a:srcRect b="8554" l="36984" r="0" t="19622"/>
          <a:stretch/>
        </p:blipFill>
        <p:spPr>
          <a:xfrm>
            <a:off x="1454613" y="1273950"/>
            <a:ext cx="6234776" cy="334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In-order Traversal</a:t>
            </a:r>
            <a:endParaRPr/>
          </a:p>
        </p:txBody>
      </p:sp>
      <p:sp>
        <p:nvSpPr>
          <p:cNvPr id="1098" name="Google Shape;1098;p147"/>
          <p:cNvSpPr/>
          <p:nvPr/>
        </p:nvSpPr>
        <p:spPr>
          <a:xfrm>
            <a:off x="5419224" y="5362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13</a:t>
            </a:r>
            <a:endParaRPr b="1" sz="1800">
              <a:solidFill>
                <a:schemeClr val="lt1"/>
              </a:solidFill>
              <a:latin typeface="Poppins"/>
              <a:ea typeface="Poppins"/>
              <a:cs typeface="Poppins"/>
              <a:sym typeface="Poppins"/>
            </a:endParaRPr>
          </a:p>
        </p:txBody>
      </p:sp>
      <p:sp>
        <p:nvSpPr>
          <p:cNvPr id="1099" name="Google Shape;1099;p147"/>
          <p:cNvSpPr/>
          <p:nvPr/>
        </p:nvSpPr>
        <p:spPr>
          <a:xfrm>
            <a:off x="4330937"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6</a:t>
            </a:r>
            <a:endParaRPr b="1" sz="1800">
              <a:solidFill>
                <a:schemeClr val="lt1"/>
              </a:solidFill>
              <a:latin typeface="Poppins"/>
              <a:ea typeface="Poppins"/>
              <a:cs typeface="Poppins"/>
              <a:sym typeface="Poppins"/>
            </a:endParaRPr>
          </a:p>
        </p:txBody>
      </p:sp>
      <p:cxnSp>
        <p:nvCxnSpPr>
          <p:cNvPr id="1100" name="Google Shape;1100;p147"/>
          <p:cNvCxnSpPr>
            <a:stCxn id="1098" idx="3"/>
            <a:endCxn id="1099" idx="0"/>
          </p:cNvCxnSpPr>
          <p:nvPr/>
        </p:nvCxnSpPr>
        <p:spPr>
          <a:xfrm flipH="1">
            <a:off x="4681210" y="1134139"/>
            <a:ext cx="840600" cy="501000"/>
          </a:xfrm>
          <a:prstGeom prst="straightConnector1">
            <a:avLst/>
          </a:prstGeom>
          <a:noFill/>
          <a:ln cap="flat" cmpd="sng" w="9525">
            <a:solidFill>
              <a:srgbClr val="000000"/>
            </a:solidFill>
            <a:prstDash val="solid"/>
            <a:round/>
            <a:headEnd len="med" w="med" type="none"/>
            <a:tailEnd len="med" w="med" type="none"/>
          </a:ln>
        </p:spPr>
      </p:cxnSp>
      <p:sp>
        <p:nvSpPr>
          <p:cNvPr id="1101" name="Google Shape;1101;p147"/>
          <p:cNvSpPr/>
          <p:nvPr/>
        </p:nvSpPr>
        <p:spPr>
          <a:xfrm>
            <a:off x="6679549"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21</a:t>
            </a:r>
            <a:endParaRPr b="1" sz="1800">
              <a:solidFill>
                <a:schemeClr val="lt1"/>
              </a:solidFill>
              <a:latin typeface="Poppins"/>
              <a:ea typeface="Poppins"/>
              <a:cs typeface="Poppins"/>
              <a:sym typeface="Poppins"/>
            </a:endParaRPr>
          </a:p>
        </p:txBody>
      </p:sp>
      <p:cxnSp>
        <p:nvCxnSpPr>
          <p:cNvPr id="1102" name="Google Shape;1102;p147"/>
          <p:cNvCxnSpPr>
            <a:stCxn id="1098" idx="5"/>
            <a:endCxn id="1101" idx="0"/>
          </p:cNvCxnSpPr>
          <p:nvPr/>
        </p:nvCxnSpPr>
        <p:spPr>
          <a:xfrm>
            <a:off x="6017139" y="1134139"/>
            <a:ext cx="1012800" cy="501000"/>
          </a:xfrm>
          <a:prstGeom prst="straightConnector1">
            <a:avLst/>
          </a:prstGeom>
          <a:noFill/>
          <a:ln cap="flat" cmpd="sng" w="9525">
            <a:solidFill>
              <a:srgbClr val="000000"/>
            </a:solidFill>
            <a:prstDash val="solid"/>
            <a:round/>
            <a:headEnd len="med" w="med" type="none"/>
            <a:tailEnd len="med" w="med" type="none"/>
          </a:ln>
        </p:spPr>
      </p:cxnSp>
      <p:sp>
        <p:nvSpPr>
          <p:cNvPr id="1103" name="Google Shape;1103;p147"/>
          <p:cNvSpPr/>
          <p:nvPr/>
        </p:nvSpPr>
        <p:spPr>
          <a:xfrm>
            <a:off x="3630437"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4</a:t>
            </a:r>
            <a:endParaRPr b="1" sz="1800">
              <a:solidFill>
                <a:schemeClr val="lt1"/>
              </a:solidFill>
              <a:latin typeface="Poppins"/>
              <a:ea typeface="Poppins"/>
              <a:cs typeface="Poppins"/>
              <a:sym typeface="Poppins"/>
            </a:endParaRPr>
          </a:p>
        </p:txBody>
      </p:sp>
      <p:sp>
        <p:nvSpPr>
          <p:cNvPr id="1104" name="Google Shape;1104;p147"/>
          <p:cNvSpPr/>
          <p:nvPr/>
        </p:nvSpPr>
        <p:spPr>
          <a:xfrm>
            <a:off x="4928862"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8</a:t>
            </a:r>
            <a:endParaRPr b="1" sz="1800">
              <a:solidFill>
                <a:schemeClr val="lt1"/>
              </a:solidFill>
              <a:latin typeface="Poppins"/>
              <a:ea typeface="Poppins"/>
              <a:cs typeface="Poppins"/>
              <a:sym typeface="Poppins"/>
            </a:endParaRPr>
          </a:p>
        </p:txBody>
      </p:sp>
      <p:cxnSp>
        <p:nvCxnSpPr>
          <p:cNvPr id="1105" name="Google Shape;1105;p147"/>
          <p:cNvCxnSpPr>
            <a:stCxn id="1099" idx="3"/>
            <a:endCxn id="1103" idx="0"/>
          </p:cNvCxnSpPr>
          <p:nvPr/>
        </p:nvCxnSpPr>
        <p:spPr>
          <a:xfrm flipH="1">
            <a:off x="3980823" y="2233064"/>
            <a:ext cx="452700" cy="525600"/>
          </a:xfrm>
          <a:prstGeom prst="straightConnector1">
            <a:avLst/>
          </a:prstGeom>
          <a:noFill/>
          <a:ln cap="flat" cmpd="sng" w="9525">
            <a:solidFill>
              <a:srgbClr val="000000"/>
            </a:solidFill>
            <a:prstDash val="solid"/>
            <a:round/>
            <a:headEnd len="med" w="med" type="none"/>
            <a:tailEnd len="med" w="med" type="none"/>
          </a:ln>
        </p:spPr>
      </p:cxnSp>
      <p:cxnSp>
        <p:nvCxnSpPr>
          <p:cNvPr id="1106" name="Google Shape;1106;p147"/>
          <p:cNvCxnSpPr>
            <a:stCxn id="1099" idx="5"/>
            <a:endCxn id="1104" idx="0"/>
          </p:cNvCxnSpPr>
          <p:nvPr/>
        </p:nvCxnSpPr>
        <p:spPr>
          <a:xfrm>
            <a:off x="4928851" y="2233064"/>
            <a:ext cx="350400" cy="525600"/>
          </a:xfrm>
          <a:prstGeom prst="straightConnector1">
            <a:avLst/>
          </a:prstGeom>
          <a:noFill/>
          <a:ln cap="flat" cmpd="sng" w="9525">
            <a:solidFill>
              <a:srgbClr val="000000"/>
            </a:solidFill>
            <a:prstDash val="solid"/>
            <a:round/>
            <a:headEnd len="med" w="med" type="none"/>
            <a:tailEnd len="med" w="med" type="none"/>
          </a:ln>
        </p:spPr>
      </p:cxnSp>
      <p:sp>
        <p:nvSpPr>
          <p:cNvPr id="1107" name="Google Shape;1107;p147"/>
          <p:cNvSpPr/>
          <p:nvPr/>
        </p:nvSpPr>
        <p:spPr>
          <a:xfrm>
            <a:off x="6017149" y="27690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15</a:t>
            </a:r>
            <a:endParaRPr b="1" sz="1800">
              <a:solidFill>
                <a:schemeClr val="lt1"/>
              </a:solidFill>
              <a:latin typeface="Poppins"/>
              <a:ea typeface="Poppins"/>
              <a:cs typeface="Poppins"/>
              <a:sym typeface="Poppins"/>
            </a:endParaRPr>
          </a:p>
        </p:txBody>
      </p:sp>
      <p:sp>
        <p:nvSpPr>
          <p:cNvPr id="1108" name="Google Shape;1108;p147"/>
          <p:cNvSpPr/>
          <p:nvPr/>
        </p:nvSpPr>
        <p:spPr>
          <a:xfrm>
            <a:off x="7459999"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24</a:t>
            </a:r>
            <a:endParaRPr b="1" sz="1800">
              <a:solidFill>
                <a:schemeClr val="lt1"/>
              </a:solidFill>
              <a:latin typeface="Poppins"/>
              <a:ea typeface="Poppins"/>
              <a:cs typeface="Poppins"/>
              <a:sym typeface="Poppins"/>
            </a:endParaRPr>
          </a:p>
        </p:txBody>
      </p:sp>
      <p:sp>
        <p:nvSpPr>
          <p:cNvPr id="1109" name="Google Shape;1109;p147"/>
          <p:cNvSpPr/>
          <p:nvPr/>
        </p:nvSpPr>
        <p:spPr>
          <a:xfrm>
            <a:off x="8057924" y="379440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26</a:t>
            </a:r>
            <a:endParaRPr b="1" sz="1800">
              <a:solidFill>
                <a:schemeClr val="lt1"/>
              </a:solidFill>
              <a:latin typeface="Poppins"/>
              <a:ea typeface="Poppins"/>
              <a:cs typeface="Poppins"/>
              <a:sym typeface="Poppins"/>
            </a:endParaRPr>
          </a:p>
        </p:txBody>
      </p:sp>
      <p:cxnSp>
        <p:nvCxnSpPr>
          <p:cNvPr id="1110" name="Google Shape;1110;p147"/>
          <p:cNvCxnSpPr>
            <a:stCxn id="1101" idx="3"/>
            <a:endCxn id="1107" idx="0"/>
          </p:cNvCxnSpPr>
          <p:nvPr/>
        </p:nvCxnSpPr>
        <p:spPr>
          <a:xfrm flipH="1">
            <a:off x="6367535" y="2233064"/>
            <a:ext cx="414600" cy="536100"/>
          </a:xfrm>
          <a:prstGeom prst="straightConnector1">
            <a:avLst/>
          </a:prstGeom>
          <a:noFill/>
          <a:ln cap="flat" cmpd="sng" w="9525">
            <a:solidFill>
              <a:srgbClr val="000000"/>
            </a:solidFill>
            <a:prstDash val="solid"/>
            <a:round/>
            <a:headEnd len="med" w="med" type="none"/>
            <a:tailEnd len="med" w="med" type="none"/>
          </a:ln>
        </p:spPr>
      </p:cxnSp>
      <p:cxnSp>
        <p:nvCxnSpPr>
          <p:cNvPr id="1111" name="Google Shape;1111;p147"/>
          <p:cNvCxnSpPr>
            <a:stCxn id="1101" idx="5"/>
            <a:endCxn id="1108" idx="0"/>
          </p:cNvCxnSpPr>
          <p:nvPr/>
        </p:nvCxnSpPr>
        <p:spPr>
          <a:xfrm>
            <a:off x="7277464" y="2233064"/>
            <a:ext cx="532800" cy="525600"/>
          </a:xfrm>
          <a:prstGeom prst="straightConnector1">
            <a:avLst/>
          </a:prstGeom>
          <a:noFill/>
          <a:ln cap="flat" cmpd="sng" w="9525">
            <a:solidFill>
              <a:srgbClr val="000000"/>
            </a:solidFill>
            <a:prstDash val="solid"/>
            <a:round/>
            <a:headEnd len="med" w="med" type="none"/>
            <a:tailEnd len="med" w="med" type="none"/>
          </a:ln>
        </p:spPr>
      </p:cxnSp>
      <p:cxnSp>
        <p:nvCxnSpPr>
          <p:cNvPr id="1112" name="Google Shape;1112;p147"/>
          <p:cNvCxnSpPr>
            <a:stCxn id="1108" idx="5"/>
            <a:endCxn id="1109" idx="0"/>
          </p:cNvCxnSpPr>
          <p:nvPr/>
        </p:nvCxnSpPr>
        <p:spPr>
          <a:xfrm>
            <a:off x="8057914" y="3356689"/>
            <a:ext cx="350400" cy="437700"/>
          </a:xfrm>
          <a:prstGeom prst="straightConnector1">
            <a:avLst/>
          </a:prstGeom>
          <a:noFill/>
          <a:ln cap="flat" cmpd="sng" w="9525">
            <a:solidFill>
              <a:srgbClr val="000000"/>
            </a:solidFill>
            <a:prstDash val="solid"/>
            <a:round/>
            <a:headEnd len="med" w="med" type="none"/>
            <a:tailEnd len="med" w="med" type="none"/>
          </a:ln>
        </p:spPr>
      </p:cxnSp>
      <p:sp>
        <p:nvSpPr>
          <p:cNvPr id="1113" name="Google Shape;1113;p147"/>
          <p:cNvSpPr txBox="1"/>
          <p:nvPr/>
        </p:nvSpPr>
        <p:spPr>
          <a:xfrm>
            <a:off x="452400" y="1236725"/>
            <a:ext cx="261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Left &gt; Root &gt; Right</a:t>
            </a:r>
            <a:endParaRPr sz="1800">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4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Pre-order Traversal</a:t>
            </a:r>
            <a:endParaRPr/>
          </a:p>
        </p:txBody>
      </p:sp>
      <p:sp>
        <p:nvSpPr>
          <p:cNvPr id="1119" name="Google Shape;1119;p148"/>
          <p:cNvSpPr/>
          <p:nvPr/>
        </p:nvSpPr>
        <p:spPr>
          <a:xfrm>
            <a:off x="5419224" y="5362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13</a:t>
            </a:r>
            <a:endParaRPr b="1" sz="1800">
              <a:solidFill>
                <a:schemeClr val="lt1"/>
              </a:solidFill>
              <a:latin typeface="Poppins"/>
              <a:ea typeface="Poppins"/>
              <a:cs typeface="Poppins"/>
              <a:sym typeface="Poppins"/>
            </a:endParaRPr>
          </a:p>
        </p:txBody>
      </p:sp>
      <p:sp>
        <p:nvSpPr>
          <p:cNvPr id="1120" name="Google Shape;1120;p148"/>
          <p:cNvSpPr/>
          <p:nvPr/>
        </p:nvSpPr>
        <p:spPr>
          <a:xfrm>
            <a:off x="4330937"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6</a:t>
            </a:r>
            <a:endParaRPr b="1" sz="1800">
              <a:solidFill>
                <a:schemeClr val="lt1"/>
              </a:solidFill>
              <a:latin typeface="Poppins"/>
              <a:ea typeface="Poppins"/>
              <a:cs typeface="Poppins"/>
              <a:sym typeface="Poppins"/>
            </a:endParaRPr>
          </a:p>
        </p:txBody>
      </p:sp>
      <p:cxnSp>
        <p:nvCxnSpPr>
          <p:cNvPr id="1121" name="Google Shape;1121;p148"/>
          <p:cNvCxnSpPr>
            <a:stCxn id="1119" idx="3"/>
            <a:endCxn id="1120" idx="0"/>
          </p:cNvCxnSpPr>
          <p:nvPr/>
        </p:nvCxnSpPr>
        <p:spPr>
          <a:xfrm flipH="1">
            <a:off x="4681210" y="1134139"/>
            <a:ext cx="840600" cy="501000"/>
          </a:xfrm>
          <a:prstGeom prst="straightConnector1">
            <a:avLst/>
          </a:prstGeom>
          <a:noFill/>
          <a:ln cap="flat" cmpd="sng" w="9525">
            <a:solidFill>
              <a:srgbClr val="000000"/>
            </a:solidFill>
            <a:prstDash val="solid"/>
            <a:round/>
            <a:headEnd len="med" w="med" type="none"/>
            <a:tailEnd len="med" w="med" type="none"/>
          </a:ln>
        </p:spPr>
      </p:cxnSp>
      <p:sp>
        <p:nvSpPr>
          <p:cNvPr id="1122" name="Google Shape;1122;p148"/>
          <p:cNvSpPr/>
          <p:nvPr/>
        </p:nvSpPr>
        <p:spPr>
          <a:xfrm>
            <a:off x="6679549"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21</a:t>
            </a:r>
            <a:endParaRPr b="1" sz="1800">
              <a:solidFill>
                <a:schemeClr val="lt1"/>
              </a:solidFill>
              <a:latin typeface="Poppins"/>
              <a:ea typeface="Poppins"/>
              <a:cs typeface="Poppins"/>
              <a:sym typeface="Poppins"/>
            </a:endParaRPr>
          </a:p>
        </p:txBody>
      </p:sp>
      <p:cxnSp>
        <p:nvCxnSpPr>
          <p:cNvPr id="1123" name="Google Shape;1123;p148"/>
          <p:cNvCxnSpPr>
            <a:stCxn id="1119" idx="5"/>
            <a:endCxn id="1122" idx="0"/>
          </p:cNvCxnSpPr>
          <p:nvPr/>
        </p:nvCxnSpPr>
        <p:spPr>
          <a:xfrm>
            <a:off x="6017139" y="1134139"/>
            <a:ext cx="1012800" cy="501000"/>
          </a:xfrm>
          <a:prstGeom prst="straightConnector1">
            <a:avLst/>
          </a:prstGeom>
          <a:noFill/>
          <a:ln cap="flat" cmpd="sng" w="9525">
            <a:solidFill>
              <a:srgbClr val="000000"/>
            </a:solidFill>
            <a:prstDash val="solid"/>
            <a:round/>
            <a:headEnd len="med" w="med" type="none"/>
            <a:tailEnd len="med" w="med" type="none"/>
          </a:ln>
        </p:spPr>
      </p:cxnSp>
      <p:sp>
        <p:nvSpPr>
          <p:cNvPr id="1124" name="Google Shape;1124;p148"/>
          <p:cNvSpPr/>
          <p:nvPr/>
        </p:nvSpPr>
        <p:spPr>
          <a:xfrm>
            <a:off x="3630437"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4</a:t>
            </a:r>
            <a:endParaRPr b="1" sz="1800">
              <a:solidFill>
                <a:schemeClr val="lt1"/>
              </a:solidFill>
              <a:latin typeface="Poppins"/>
              <a:ea typeface="Poppins"/>
              <a:cs typeface="Poppins"/>
              <a:sym typeface="Poppins"/>
            </a:endParaRPr>
          </a:p>
        </p:txBody>
      </p:sp>
      <p:sp>
        <p:nvSpPr>
          <p:cNvPr id="1125" name="Google Shape;1125;p148"/>
          <p:cNvSpPr/>
          <p:nvPr/>
        </p:nvSpPr>
        <p:spPr>
          <a:xfrm>
            <a:off x="4928862"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8</a:t>
            </a:r>
            <a:endParaRPr b="1" sz="1800">
              <a:solidFill>
                <a:schemeClr val="lt1"/>
              </a:solidFill>
              <a:latin typeface="Poppins"/>
              <a:ea typeface="Poppins"/>
              <a:cs typeface="Poppins"/>
              <a:sym typeface="Poppins"/>
            </a:endParaRPr>
          </a:p>
        </p:txBody>
      </p:sp>
      <p:cxnSp>
        <p:nvCxnSpPr>
          <p:cNvPr id="1126" name="Google Shape;1126;p148"/>
          <p:cNvCxnSpPr>
            <a:stCxn id="1120" idx="3"/>
            <a:endCxn id="1124" idx="0"/>
          </p:cNvCxnSpPr>
          <p:nvPr/>
        </p:nvCxnSpPr>
        <p:spPr>
          <a:xfrm flipH="1">
            <a:off x="3980823" y="2233064"/>
            <a:ext cx="452700" cy="525600"/>
          </a:xfrm>
          <a:prstGeom prst="straightConnector1">
            <a:avLst/>
          </a:prstGeom>
          <a:noFill/>
          <a:ln cap="flat" cmpd="sng" w="9525">
            <a:solidFill>
              <a:srgbClr val="000000"/>
            </a:solidFill>
            <a:prstDash val="solid"/>
            <a:round/>
            <a:headEnd len="med" w="med" type="none"/>
            <a:tailEnd len="med" w="med" type="none"/>
          </a:ln>
        </p:spPr>
      </p:cxnSp>
      <p:cxnSp>
        <p:nvCxnSpPr>
          <p:cNvPr id="1127" name="Google Shape;1127;p148"/>
          <p:cNvCxnSpPr>
            <a:stCxn id="1120" idx="5"/>
            <a:endCxn id="1125" idx="0"/>
          </p:cNvCxnSpPr>
          <p:nvPr/>
        </p:nvCxnSpPr>
        <p:spPr>
          <a:xfrm>
            <a:off x="4928851" y="2233064"/>
            <a:ext cx="350400" cy="525600"/>
          </a:xfrm>
          <a:prstGeom prst="straightConnector1">
            <a:avLst/>
          </a:prstGeom>
          <a:noFill/>
          <a:ln cap="flat" cmpd="sng" w="9525">
            <a:solidFill>
              <a:srgbClr val="000000"/>
            </a:solidFill>
            <a:prstDash val="solid"/>
            <a:round/>
            <a:headEnd len="med" w="med" type="none"/>
            <a:tailEnd len="med" w="med" type="none"/>
          </a:ln>
        </p:spPr>
      </p:cxnSp>
      <p:sp>
        <p:nvSpPr>
          <p:cNvPr id="1128" name="Google Shape;1128;p148"/>
          <p:cNvSpPr/>
          <p:nvPr/>
        </p:nvSpPr>
        <p:spPr>
          <a:xfrm>
            <a:off x="6017149" y="27690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15</a:t>
            </a:r>
            <a:endParaRPr b="1" sz="1800">
              <a:solidFill>
                <a:schemeClr val="lt1"/>
              </a:solidFill>
              <a:latin typeface="Poppins"/>
              <a:ea typeface="Poppins"/>
              <a:cs typeface="Poppins"/>
              <a:sym typeface="Poppins"/>
            </a:endParaRPr>
          </a:p>
        </p:txBody>
      </p:sp>
      <p:sp>
        <p:nvSpPr>
          <p:cNvPr id="1129" name="Google Shape;1129;p148"/>
          <p:cNvSpPr/>
          <p:nvPr/>
        </p:nvSpPr>
        <p:spPr>
          <a:xfrm>
            <a:off x="7459999"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24</a:t>
            </a:r>
            <a:endParaRPr b="1" sz="1800">
              <a:solidFill>
                <a:schemeClr val="lt1"/>
              </a:solidFill>
              <a:latin typeface="Poppins"/>
              <a:ea typeface="Poppins"/>
              <a:cs typeface="Poppins"/>
              <a:sym typeface="Poppins"/>
            </a:endParaRPr>
          </a:p>
        </p:txBody>
      </p:sp>
      <p:sp>
        <p:nvSpPr>
          <p:cNvPr id="1130" name="Google Shape;1130;p148"/>
          <p:cNvSpPr/>
          <p:nvPr/>
        </p:nvSpPr>
        <p:spPr>
          <a:xfrm>
            <a:off x="8057924" y="379440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26</a:t>
            </a:r>
            <a:endParaRPr b="1" sz="1800">
              <a:solidFill>
                <a:schemeClr val="lt1"/>
              </a:solidFill>
              <a:latin typeface="Poppins"/>
              <a:ea typeface="Poppins"/>
              <a:cs typeface="Poppins"/>
              <a:sym typeface="Poppins"/>
            </a:endParaRPr>
          </a:p>
        </p:txBody>
      </p:sp>
      <p:cxnSp>
        <p:nvCxnSpPr>
          <p:cNvPr id="1131" name="Google Shape;1131;p148"/>
          <p:cNvCxnSpPr>
            <a:stCxn id="1122" idx="3"/>
            <a:endCxn id="1128" idx="0"/>
          </p:cNvCxnSpPr>
          <p:nvPr/>
        </p:nvCxnSpPr>
        <p:spPr>
          <a:xfrm flipH="1">
            <a:off x="6367535" y="2233064"/>
            <a:ext cx="414600" cy="536100"/>
          </a:xfrm>
          <a:prstGeom prst="straightConnector1">
            <a:avLst/>
          </a:prstGeom>
          <a:noFill/>
          <a:ln cap="flat" cmpd="sng" w="9525">
            <a:solidFill>
              <a:srgbClr val="000000"/>
            </a:solidFill>
            <a:prstDash val="solid"/>
            <a:round/>
            <a:headEnd len="med" w="med" type="none"/>
            <a:tailEnd len="med" w="med" type="none"/>
          </a:ln>
        </p:spPr>
      </p:cxnSp>
      <p:cxnSp>
        <p:nvCxnSpPr>
          <p:cNvPr id="1132" name="Google Shape;1132;p148"/>
          <p:cNvCxnSpPr>
            <a:stCxn id="1122" idx="5"/>
            <a:endCxn id="1129" idx="0"/>
          </p:cNvCxnSpPr>
          <p:nvPr/>
        </p:nvCxnSpPr>
        <p:spPr>
          <a:xfrm>
            <a:off x="7277464" y="2233064"/>
            <a:ext cx="532800" cy="525600"/>
          </a:xfrm>
          <a:prstGeom prst="straightConnector1">
            <a:avLst/>
          </a:prstGeom>
          <a:noFill/>
          <a:ln cap="flat" cmpd="sng" w="9525">
            <a:solidFill>
              <a:srgbClr val="000000"/>
            </a:solidFill>
            <a:prstDash val="solid"/>
            <a:round/>
            <a:headEnd len="med" w="med" type="none"/>
            <a:tailEnd len="med" w="med" type="none"/>
          </a:ln>
        </p:spPr>
      </p:cxnSp>
      <p:cxnSp>
        <p:nvCxnSpPr>
          <p:cNvPr id="1133" name="Google Shape;1133;p148"/>
          <p:cNvCxnSpPr>
            <a:stCxn id="1129" idx="5"/>
            <a:endCxn id="1130" idx="0"/>
          </p:cNvCxnSpPr>
          <p:nvPr/>
        </p:nvCxnSpPr>
        <p:spPr>
          <a:xfrm>
            <a:off x="8057914" y="3356689"/>
            <a:ext cx="350400" cy="437700"/>
          </a:xfrm>
          <a:prstGeom prst="straightConnector1">
            <a:avLst/>
          </a:prstGeom>
          <a:noFill/>
          <a:ln cap="flat" cmpd="sng" w="9525">
            <a:solidFill>
              <a:srgbClr val="000000"/>
            </a:solidFill>
            <a:prstDash val="solid"/>
            <a:round/>
            <a:headEnd len="med" w="med" type="none"/>
            <a:tailEnd len="med" w="med" type="none"/>
          </a:ln>
        </p:spPr>
      </p:cxnSp>
      <p:sp>
        <p:nvSpPr>
          <p:cNvPr id="1134" name="Google Shape;1134;p148"/>
          <p:cNvSpPr txBox="1"/>
          <p:nvPr/>
        </p:nvSpPr>
        <p:spPr>
          <a:xfrm>
            <a:off x="452400" y="1236725"/>
            <a:ext cx="261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Root &gt; Left &gt; Right</a:t>
            </a:r>
            <a:endParaRPr sz="1800">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4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Post-order Traversal</a:t>
            </a:r>
            <a:endParaRPr/>
          </a:p>
        </p:txBody>
      </p:sp>
      <p:sp>
        <p:nvSpPr>
          <p:cNvPr id="1140" name="Google Shape;1140;p149"/>
          <p:cNvSpPr/>
          <p:nvPr/>
        </p:nvSpPr>
        <p:spPr>
          <a:xfrm>
            <a:off x="5419224" y="5362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13</a:t>
            </a:r>
            <a:endParaRPr b="1" sz="1800">
              <a:solidFill>
                <a:schemeClr val="lt1"/>
              </a:solidFill>
              <a:latin typeface="Poppins"/>
              <a:ea typeface="Poppins"/>
              <a:cs typeface="Poppins"/>
              <a:sym typeface="Poppins"/>
            </a:endParaRPr>
          </a:p>
        </p:txBody>
      </p:sp>
      <p:sp>
        <p:nvSpPr>
          <p:cNvPr id="1141" name="Google Shape;1141;p149"/>
          <p:cNvSpPr/>
          <p:nvPr/>
        </p:nvSpPr>
        <p:spPr>
          <a:xfrm>
            <a:off x="4330937"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6</a:t>
            </a:r>
            <a:endParaRPr b="1" sz="1800">
              <a:solidFill>
                <a:schemeClr val="lt1"/>
              </a:solidFill>
              <a:latin typeface="Poppins"/>
              <a:ea typeface="Poppins"/>
              <a:cs typeface="Poppins"/>
              <a:sym typeface="Poppins"/>
            </a:endParaRPr>
          </a:p>
        </p:txBody>
      </p:sp>
      <p:cxnSp>
        <p:nvCxnSpPr>
          <p:cNvPr id="1142" name="Google Shape;1142;p149"/>
          <p:cNvCxnSpPr>
            <a:stCxn id="1140" idx="3"/>
            <a:endCxn id="1141" idx="0"/>
          </p:cNvCxnSpPr>
          <p:nvPr/>
        </p:nvCxnSpPr>
        <p:spPr>
          <a:xfrm flipH="1">
            <a:off x="4681210" y="1134139"/>
            <a:ext cx="840600" cy="501000"/>
          </a:xfrm>
          <a:prstGeom prst="straightConnector1">
            <a:avLst/>
          </a:prstGeom>
          <a:noFill/>
          <a:ln cap="flat" cmpd="sng" w="9525">
            <a:solidFill>
              <a:srgbClr val="000000"/>
            </a:solidFill>
            <a:prstDash val="solid"/>
            <a:round/>
            <a:headEnd len="med" w="med" type="none"/>
            <a:tailEnd len="med" w="med" type="none"/>
          </a:ln>
        </p:spPr>
      </p:cxnSp>
      <p:sp>
        <p:nvSpPr>
          <p:cNvPr id="1143" name="Google Shape;1143;p149"/>
          <p:cNvSpPr/>
          <p:nvPr/>
        </p:nvSpPr>
        <p:spPr>
          <a:xfrm>
            <a:off x="6679549" y="163515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21</a:t>
            </a:r>
            <a:endParaRPr b="1" sz="1800">
              <a:solidFill>
                <a:schemeClr val="lt1"/>
              </a:solidFill>
              <a:latin typeface="Poppins"/>
              <a:ea typeface="Poppins"/>
              <a:cs typeface="Poppins"/>
              <a:sym typeface="Poppins"/>
            </a:endParaRPr>
          </a:p>
        </p:txBody>
      </p:sp>
      <p:cxnSp>
        <p:nvCxnSpPr>
          <p:cNvPr id="1144" name="Google Shape;1144;p149"/>
          <p:cNvCxnSpPr>
            <a:stCxn id="1140" idx="5"/>
            <a:endCxn id="1143" idx="0"/>
          </p:cNvCxnSpPr>
          <p:nvPr/>
        </p:nvCxnSpPr>
        <p:spPr>
          <a:xfrm>
            <a:off x="6017139" y="1134139"/>
            <a:ext cx="1012800" cy="501000"/>
          </a:xfrm>
          <a:prstGeom prst="straightConnector1">
            <a:avLst/>
          </a:prstGeom>
          <a:noFill/>
          <a:ln cap="flat" cmpd="sng" w="9525">
            <a:solidFill>
              <a:srgbClr val="000000"/>
            </a:solidFill>
            <a:prstDash val="solid"/>
            <a:round/>
            <a:headEnd len="med" w="med" type="none"/>
            <a:tailEnd len="med" w="med" type="none"/>
          </a:ln>
        </p:spPr>
      </p:cxnSp>
      <p:sp>
        <p:nvSpPr>
          <p:cNvPr id="1145" name="Google Shape;1145;p149"/>
          <p:cNvSpPr/>
          <p:nvPr/>
        </p:nvSpPr>
        <p:spPr>
          <a:xfrm>
            <a:off x="3630437"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4</a:t>
            </a:r>
            <a:endParaRPr b="1" sz="1800">
              <a:solidFill>
                <a:schemeClr val="lt1"/>
              </a:solidFill>
              <a:latin typeface="Poppins"/>
              <a:ea typeface="Poppins"/>
              <a:cs typeface="Poppins"/>
              <a:sym typeface="Poppins"/>
            </a:endParaRPr>
          </a:p>
        </p:txBody>
      </p:sp>
      <p:sp>
        <p:nvSpPr>
          <p:cNvPr id="1146" name="Google Shape;1146;p149"/>
          <p:cNvSpPr/>
          <p:nvPr/>
        </p:nvSpPr>
        <p:spPr>
          <a:xfrm>
            <a:off x="4928862"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8</a:t>
            </a:r>
            <a:endParaRPr b="1" sz="1800">
              <a:solidFill>
                <a:schemeClr val="lt1"/>
              </a:solidFill>
              <a:latin typeface="Poppins"/>
              <a:ea typeface="Poppins"/>
              <a:cs typeface="Poppins"/>
              <a:sym typeface="Poppins"/>
            </a:endParaRPr>
          </a:p>
        </p:txBody>
      </p:sp>
      <p:cxnSp>
        <p:nvCxnSpPr>
          <p:cNvPr id="1147" name="Google Shape;1147;p149"/>
          <p:cNvCxnSpPr>
            <a:stCxn id="1141" idx="3"/>
            <a:endCxn id="1145" idx="0"/>
          </p:cNvCxnSpPr>
          <p:nvPr/>
        </p:nvCxnSpPr>
        <p:spPr>
          <a:xfrm flipH="1">
            <a:off x="3980823" y="2233064"/>
            <a:ext cx="452700" cy="525600"/>
          </a:xfrm>
          <a:prstGeom prst="straightConnector1">
            <a:avLst/>
          </a:prstGeom>
          <a:noFill/>
          <a:ln cap="flat" cmpd="sng" w="9525">
            <a:solidFill>
              <a:srgbClr val="000000"/>
            </a:solidFill>
            <a:prstDash val="solid"/>
            <a:round/>
            <a:headEnd len="med" w="med" type="none"/>
            <a:tailEnd len="med" w="med" type="none"/>
          </a:ln>
        </p:spPr>
      </p:cxnSp>
      <p:cxnSp>
        <p:nvCxnSpPr>
          <p:cNvPr id="1148" name="Google Shape;1148;p149"/>
          <p:cNvCxnSpPr>
            <a:stCxn id="1141" idx="5"/>
            <a:endCxn id="1146" idx="0"/>
          </p:cNvCxnSpPr>
          <p:nvPr/>
        </p:nvCxnSpPr>
        <p:spPr>
          <a:xfrm>
            <a:off x="4928851" y="2233064"/>
            <a:ext cx="350400" cy="525600"/>
          </a:xfrm>
          <a:prstGeom prst="straightConnector1">
            <a:avLst/>
          </a:prstGeom>
          <a:noFill/>
          <a:ln cap="flat" cmpd="sng" w="9525">
            <a:solidFill>
              <a:srgbClr val="000000"/>
            </a:solidFill>
            <a:prstDash val="solid"/>
            <a:round/>
            <a:headEnd len="med" w="med" type="none"/>
            <a:tailEnd len="med" w="med" type="none"/>
          </a:ln>
        </p:spPr>
      </p:cxnSp>
      <p:sp>
        <p:nvSpPr>
          <p:cNvPr id="1149" name="Google Shape;1149;p149"/>
          <p:cNvSpPr/>
          <p:nvPr/>
        </p:nvSpPr>
        <p:spPr>
          <a:xfrm>
            <a:off x="6017149" y="276902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15</a:t>
            </a:r>
            <a:endParaRPr b="1" sz="1800">
              <a:solidFill>
                <a:schemeClr val="lt1"/>
              </a:solidFill>
              <a:latin typeface="Poppins"/>
              <a:ea typeface="Poppins"/>
              <a:cs typeface="Poppins"/>
              <a:sym typeface="Poppins"/>
            </a:endParaRPr>
          </a:p>
        </p:txBody>
      </p:sp>
      <p:sp>
        <p:nvSpPr>
          <p:cNvPr id="1150" name="Google Shape;1150;p149"/>
          <p:cNvSpPr/>
          <p:nvPr/>
        </p:nvSpPr>
        <p:spPr>
          <a:xfrm>
            <a:off x="7459999" y="2758775"/>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24</a:t>
            </a:r>
            <a:endParaRPr b="1" sz="1800">
              <a:solidFill>
                <a:schemeClr val="lt1"/>
              </a:solidFill>
              <a:latin typeface="Poppins"/>
              <a:ea typeface="Poppins"/>
              <a:cs typeface="Poppins"/>
              <a:sym typeface="Poppins"/>
            </a:endParaRPr>
          </a:p>
        </p:txBody>
      </p:sp>
      <p:sp>
        <p:nvSpPr>
          <p:cNvPr id="1151" name="Google Shape;1151;p149"/>
          <p:cNvSpPr/>
          <p:nvPr/>
        </p:nvSpPr>
        <p:spPr>
          <a:xfrm>
            <a:off x="8057924" y="3794400"/>
            <a:ext cx="700500" cy="7005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26</a:t>
            </a:r>
            <a:endParaRPr b="1" sz="1800">
              <a:solidFill>
                <a:schemeClr val="lt1"/>
              </a:solidFill>
              <a:latin typeface="Poppins"/>
              <a:ea typeface="Poppins"/>
              <a:cs typeface="Poppins"/>
              <a:sym typeface="Poppins"/>
            </a:endParaRPr>
          </a:p>
        </p:txBody>
      </p:sp>
      <p:cxnSp>
        <p:nvCxnSpPr>
          <p:cNvPr id="1152" name="Google Shape;1152;p149"/>
          <p:cNvCxnSpPr>
            <a:stCxn id="1143" idx="3"/>
            <a:endCxn id="1149" idx="0"/>
          </p:cNvCxnSpPr>
          <p:nvPr/>
        </p:nvCxnSpPr>
        <p:spPr>
          <a:xfrm flipH="1">
            <a:off x="6367535" y="2233064"/>
            <a:ext cx="414600" cy="536100"/>
          </a:xfrm>
          <a:prstGeom prst="straightConnector1">
            <a:avLst/>
          </a:prstGeom>
          <a:noFill/>
          <a:ln cap="flat" cmpd="sng" w="9525">
            <a:solidFill>
              <a:srgbClr val="000000"/>
            </a:solidFill>
            <a:prstDash val="solid"/>
            <a:round/>
            <a:headEnd len="med" w="med" type="none"/>
            <a:tailEnd len="med" w="med" type="none"/>
          </a:ln>
        </p:spPr>
      </p:cxnSp>
      <p:cxnSp>
        <p:nvCxnSpPr>
          <p:cNvPr id="1153" name="Google Shape;1153;p149"/>
          <p:cNvCxnSpPr>
            <a:stCxn id="1143" idx="5"/>
            <a:endCxn id="1150" idx="0"/>
          </p:cNvCxnSpPr>
          <p:nvPr/>
        </p:nvCxnSpPr>
        <p:spPr>
          <a:xfrm>
            <a:off x="7277464" y="2233064"/>
            <a:ext cx="532800" cy="525600"/>
          </a:xfrm>
          <a:prstGeom prst="straightConnector1">
            <a:avLst/>
          </a:prstGeom>
          <a:noFill/>
          <a:ln cap="flat" cmpd="sng" w="9525">
            <a:solidFill>
              <a:srgbClr val="000000"/>
            </a:solidFill>
            <a:prstDash val="solid"/>
            <a:round/>
            <a:headEnd len="med" w="med" type="none"/>
            <a:tailEnd len="med" w="med" type="none"/>
          </a:ln>
        </p:spPr>
      </p:cxnSp>
      <p:cxnSp>
        <p:nvCxnSpPr>
          <p:cNvPr id="1154" name="Google Shape;1154;p149"/>
          <p:cNvCxnSpPr>
            <a:stCxn id="1150" idx="5"/>
            <a:endCxn id="1151" idx="0"/>
          </p:cNvCxnSpPr>
          <p:nvPr/>
        </p:nvCxnSpPr>
        <p:spPr>
          <a:xfrm>
            <a:off x="8057914" y="3356689"/>
            <a:ext cx="350400" cy="437700"/>
          </a:xfrm>
          <a:prstGeom prst="straightConnector1">
            <a:avLst/>
          </a:prstGeom>
          <a:noFill/>
          <a:ln cap="flat" cmpd="sng" w="9525">
            <a:solidFill>
              <a:srgbClr val="000000"/>
            </a:solidFill>
            <a:prstDash val="solid"/>
            <a:round/>
            <a:headEnd len="med" w="med" type="none"/>
            <a:tailEnd len="med" w="med" type="none"/>
          </a:ln>
        </p:spPr>
      </p:cxnSp>
      <p:sp>
        <p:nvSpPr>
          <p:cNvPr id="1155" name="Google Shape;1155;p149"/>
          <p:cNvSpPr txBox="1"/>
          <p:nvPr/>
        </p:nvSpPr>
        <p:spPr>
          <a:xfrm>
            <a:off x="452400" y="1236725"/>
            <a:ext cx="261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Left &gt; Right &gt; Root</a:t>
            </a:r>
            <a:endParaRPr sz="1800">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0"/>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1161" name="Google Shape;1161;p150"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51"/>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1167" name="Google Shape;1167;p15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5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1173" name="Google Shape;1173;p15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4" name="Google Shape;1174;p152"/>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53"/>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1180" name="Google Shape;1180;p15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3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07" name="Google Shape;1007;p136"/>
          <p:cNvGraphicFramePr/>
          <p:nvPr/>
        </p:nvGraphicFramePr>
        <p:xfrm>
          <a:off x="451525" y="1242597"/>
          <a:ext cx="3000000" cy="3000000"/>
        </p:xfrm>
        <a:graphic>
          <a:graphicData uri="http://schemas.openxmlformats.org/drawingml/2006/table">
            <a:tbl>
              <a:tblPr>
                <a:noFill/>
                <a:tableStyleId>{82106020-E13D-4A25-A01A-A25AA6329DE0}</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Searching and Traversing</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0:10 - 0:35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b="1" lang="en" sz="1800">
                          <a:solidFill>
                            <a:srgbClr val="000000"/>
                          </a:solidFill>
                          <a:latin typeface="Poppins"/>
                          <a:ea typeface="Poppins"/>
                          <a:cs typeface="Poppins"/>
                          <a:sym typeface="Poppins"/>
                        </a:rPr>
                        <a:t>BREAK</a:t>
                      </a:r>
                      <a:endParaRPr sz="1800">
                        <a:solidFill>
                          <a:srgbClr val="000000"/>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0:45 - 0:50</a:t>
                      </a:r>
                      <a:endParaRPr sz="1800">
                        <a:solidFill>
                          <a:srgbClr val="000000"/>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Collaborative Problem Solving</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5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5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1" name="Google Shape;1191;p155"/>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1192" name="Google Shape;1192;p155"/>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1193" name="Google Shape;1193;p155"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56"/>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1199" name="Google Shape;1199;p15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0" name="Google Shape;1200;p15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p:txBody>
      </p:sp>
      <p:pic>
        <p:nvPicPr>
          <p:cNvPr id="1201" name="Google Shape;1201;p156"/>
          <p:cNvPicPr preferRelativeResize="0"/>
          <p:nvPr/>
        </p:nvPicPr>
        <p:blipFill>
          <a:blip r:embed="rId3">
            <a:alphaModFix/>
          </a:blip>
          <a:stretch>
            <a:fillRect/>
          </a:stretch>
        </p:blipFill>
        <p:spPr>
          <a:xfrm>
            <a:off x="452400" y="438175"/>
            <a:ext cx="608050" cy="608050"/>
          </a:xfrm>
          <a:prstGeom prst="rect">
            <a:avLst/>
          </a:prstGeom>
          <a:noFill/>
          <a:ln>
            <a:noFill/>
          </a:ln>
        </p:spPr>
      </p:pic>
      <p:sp>
        <p:nvSpPr>
          <p:cNvPr id="1202" name="Google Shape;1202;p156"/>
          <p:cNvSpPr/>
          <p:nvPr/>
        </p:nvSpPr>
        <p:spPr>
          <a:xfrm>
            <a:off x="2483750" y="2994575"/>
            <a:ext cx="4848000" cy="20088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parting reminders. These might be to emphasize announcements and reminders from the beginning of the session, or additional ones that were saved for the end.</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7"/>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1013" name="Google Shape;1013;p13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3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19" name="Google Shape;1019;p138"/>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1020" name="Google Shape;1020;p138"/>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1021" name="Google Shape;1021;p138"/>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1022" name="Google Shape;1022;p138"/>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3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1028" name="Google Shape;1028;p13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9" name="Google Shape;1029;p13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1030" name="Google Shape;1030;p139"/>
          <p:cNvSpPr/>
          <p:nvPr/>
        </p:nvSpPr>
        <p:spPr>
          <a:xfrm>
            <a:off x="6867975" y="1998325"/>
            <a:ext cx="2195400" cy="2318700"/>
          </a:xfrm>
          <a:prstGeom prst="roundRect">
            <a:avLst>
              <a:gd fmla="val 16667" name="adj"/>
            </a:avLst>
          </a:prstGeom>
          <a:solidFill>
            <a:srgbClr val="FB7D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oppins"/>
                <a:ea typeface="Poppins"/>
                <a:cs typeface="Poppins"/>
                <a:sym typeface="Poppins"/>
              </a:rPr>
              <a:t>UPDATE ME!</a:t>
            </a:r>
            <a:endParaRPr sz="1200">
              <a:solidFill>
                <a:schemeClr val="dk1"/>
              </a:solidFill>
              <a:latin typeface="Poppins"/>
              <a:ea typeface="Poppins"/>
              <a:cs typeface="Poppins"/>
              <a:sym typeface="Poppins"/>
            </a:endParaRPr>
          </a:p>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Add a fun and engaging icebreaker to help build community and get students ready for the day.</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b="1" lang="en" sz="1200">
                <a:solidFill>
                  <a:schemeClr val="dk1"/>
                </a:solidFill>
                <a:latin typeface="Poppins"/>
                <a:ea typeface="Poppins"/>
                <a:cs typeface="Poppins"/>
                <a:sym typeface="Poppins"/>
              </a:rPr>
              <a:t>DELETE THIS BOX WHEN YOU’RE DONE!</a:t>
            </a:r>
            <a:endParaRPr b="1" sz="1200">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40"/>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1036" name="Google Shape;1036;p14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7" name="Google Shape;1037;p140"/>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1038" name="Google Shape;1038;p140"/>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41"/>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1044" name="Google Shape;1044;p14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1045" name="Google Shape;1045;p14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6" name="Google Shape;1046;p141"/>
          <p:cNvPicPr preferRelativeResize="0"/>
          <p:nvPr/>
        </p:nvPicPr>
        <p:blipFill>
          <a:blip r:embed="rId3">
            <a:alphaModFix/>
          </a:blip>
          <a:stretch>
            <a:fillRect/>
          </a:stretch>
        </p:blipFill>
        <p:spPr>
          <a:xfrm>
            <a:off x="452400" y="350275"/>
            <a:ext cx="679601" cy="679601"/>
          </a:xfrm>
          <a:prstGeom prst="rect">
            <a:avLst/>
          </a:prstGeom>
          <a:noFill/>
          <a:ln>
            <a:noFill/>
          </a:ln>
        </p:spPr>
      </p:pic>
      <p:sp>
        <p:nvSpPr>
          <p:cNvPr id="1047" name="Google Shape;1047;p141"/>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announcements or reminders. These will often come from the SSL or Liz, so be sure to check in with them to see if there are any that need to be added here if that information hasn’t been shared with you already.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42"/>
          <p:cNvSpPr txBox="1"/>
          <p:nvPr>
            <p:ph type="title"/>
          </p:nvPr>
        </p:nvSpPr>
        <p:spPr>
          <a:xfrm>
            <a:off x="884825" y="2317200"/>
            <a:ext cx="62220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Searching and Traversing</a:t>
            </a:r>
            <a:endParaRPr/>
          </a:p>
        </p:txBody>
      </p:sp>
      <p:sp>
        <p:nvSpPr>
          <p:cNvPr id="1053" name="Google Shape;1053;p142"/>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4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Searching</a:t>
            </a:r>
            <a:endParaRPr/>
          </a:p>
        </p:txBody>
      </p:sp>
      <p:sp>
        <p:nvSpPr>
          <p:cNvPr id="1059" name="Google Shape;1059;p143"/>
          <p:cNvSpPr/>
          <p:nvPr/>
        </p:nvSpPr>
        <p:spPr>
          <a:xfrm>
            <a:off x="3480699" y="1094100"/>
            <a:ext cx="816900" cy="8169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Poppins"/>
                <a:ea typeface="Poppins"/>
                <a:cs typeface="Poppins"/>
                <a:sym typeface="Poppins"/>
              </a:rPr>
              <a:t>13</a:t>
            </a:r>
            <a:endParaRPr b="1" sz="2400">
              <a:solidFill>
                <a:schemeClr val="lt1"/>
              </a:solidFill>
              <a:latin typeface="Poppins"/>
              <a:ea typeface="Poppins"/>
              <a:cs typeface="Poppins"/>
              <a:sym typeface="Poppins"/>
            </a:endParaRPr>
          </a:p>
        </p:txBody>
      </p:sp>
      <p:sp>
        <p:nvSpPr>
          <p:cNvPr id="1060" name="Google Shape;1060;p143"/>
          <p:cNvSpPr/>
          <p:nvPr/>
        </p:nvSpPr>
        <p:spPr>
          <a:xfrm>
            <a:off x="2070800" y="1956876"/>
            <a:ext cx="816900" cy="816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FEFEF"/>
                </a:solidFill>
                <a:latin typeface="Poppins"/>
                <a:ea typeface="Poppins"/>
                <a:cs typeface="Poppins"/>
                <a:sym typeface="Poppins"/>
              </a:rPr>
              <a:t>6</a:t>
            </a:r>
            <a:endParaRPr b="1" sz="2400">
              <a:solidFill>
                <a:srgbClr val="EFEFEF"/>
              </a:solidFill>
              <a:latin typeface="Poppins"/>
              <a:ea typeface="Poppins"/>
              <a:cs typeface="Poppins"/>
              <a:sym typeface="Poppins"/>
            </a:endParaRPr>
          </a:p>
        </p:txBody>
      </p:sp>
      <p:sp>
        <p:nvSpPr>
          <p:cNvPr id="1061" name="Google Shape;1061;p143"/>
          <p:cNvSpPr/>
          <p:nvPr/>
        </p:nvSpPr>
        <p:spPr>
          <a:xfrm>
            <a:off x="1404475" y="3049976"/>
            <a:ext cx="816900" cy="816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FEFEF"/>
                </a:solidFill>
                <a:latin typeface="Poppins"/>
                <a:ea typeface="Poppins"/>
                <a:cs typeface="Poppins"/>
                <a:sym typeface="Poppins"/>
              </a:rPr>
              <a:t>4</a:t>
            </a:r>
            <a:endParaRPr b="1" sz="2400">
              <a:solidFill>
                <a:srgbClr val="EFEFEF"/>
              </a:solidFill>
              <a:latin typeface="Poppins"/>
              <a:ea typeface="Poppins"/>
              <a:cs typeface="Poppins"/>
              <a:sym typeface="Poppins"/>
            </a:endParaRPr>
          </a:p>
        </p:txBody>
      </p:sp>
      <p:sp>
        <p:nvSpPr>
          <p:cNvPr id="1062" name="Google Shape;1062;p143"/>
          <p:cNvSpPr/>
          <p:nvPr/>
        </p:nvSpPr>
        <p:spPr>
          <a:xfrm>
            <a:off x="2663705" y="3049976"/>
            <a:ext cx="816900" cy="816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FEFEF"/>
                </a:solidFill>
                <a:latin typeface="Poppins"/>
                <a:ea typeface="Poppins"/>
                <a:cs typeface="Poppins"/>
                <a:sym typeface="Poppins"/>
              </a:rPr>
              <a:t>8</a:t>
            </a:r>
            <a:endParaRPr b="1" sz="2400">
              <a:solidFill>
                <a:srgbClr val="EFEFEF"/>
              </a:solidFill>
              <a:latin typeface="Poppins"/>
              <a:ea typeface="Poppins"/>
              <a:cs typeface="Poppins"/>
              <a:sym typeface="Poppins"/>
            </a:endParaRPr>
          </a:p>
        </p:txBody>
      </p:sp>
      <p:sp>
        <p:nvSpPr>
          <p:cNvPr id="1063" name="Google Shape;1063;p143"/>
          <p:cNvSpPr/>
          <p:nvPr/>
        </p:nvSpPr>
        <p:spPr>
          <a:xfrm>
            <a:off x="5046553" y="1956876"/>
            <a:ext cx="816900" cy="8169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Poppins"/>
                <a:ea typeface="Poppins"/>
                <a:cs typeface="Poppins"/>
                <a:sym typeface="Poppins"/>
              </a:rPr>
              <a:t>21</a:t>
            </a:r>
            <a:endParaRPr b="1" sz="2400">
              <a:solidFill>
                <a:schemeClr val="lt1"/>
              </a:solidFill>
              <a:latin typeface="Poppins"/>
              <a:ea typeface="Poppins"/>
              <a:cs typeface="Poppins"/>
              <a:sym typeface="Poppins"/>
            </a:endParaRPr>
          </a:p>
        </p:txBody>
      </p:sp>
      <p:sp>
        <p:nvSpPr>
          <p:cNvPr id="1064" name="Google Shape;1064;p143"/>
          <p:cNvSpPr/>
          <p:nvPr/>
        </p:nvSpPr>
        <p:spPr>
          <a:xfrm>
            <a:off x="4297694" y="3049976"/>
            <a:ext cx="816900" cy="816900"/>
          </a:xfrm>
          <a:prstGeom prst="ellipse">
            <a:avLst/>
          </a:prstGeom>
          <a:solidFill>
            <a:srgbClr val="00C9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Poppins"/>
                <a:ea typeface="Poppins"/>
                <a:cs typeface="Poppins"/>
                <a:sym typeface="Poppins"/>
              </a:rPr>
              <a:t>15</a:t>
            </a:r>
            <a:endParaRPr b="1" sz="2400">
              <a:solidFill>
                <a:schemeClr val="lt1"/>
              </a:solidFill>
              <a:latin typeface="Poppins"/>
              <a:ea typeface="Poppins"/>
              <a:cs typeface="Poppins"/>
              <a:sym typeface="Poppins"/>
            </a:endParaRPr>
          </a:p>
        </p:txBody>
      </p:sp>
      <p:sp>
        <p:nvSpPr>
          <p:cNvPr id="1065" name="Google Shape;1065;p143"/>
          <p:cNvSpPr/>
          <p:nvPr/>
        </p:nvSpPr>
        <p:spPr>
          <a:xfrm>
            <a:off x="5863547" y="3049976"/>
            <a:ext cx="816900" cy="816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FEFEF"/>
                </a:solidFill>
                <a:latin typeface="Poppins"/>
                <a:ea typeface="Poppins"/>
                <a:cs typeface="Poppins"/>
                <a:sym typeface="Poppins"/>
              </a:rPr>
              <a:t>24</a:t>
            </a:r>
            <a:endParaRPr b="1" sz="2400">
              <a:solidFill>
                <a:srgbClr val="EFEFEF"/>
              </a:solidFill>
              <a:latin typeface="Poppins"/>
              <a:ea typeface="Poppins"/>
              <a:cs typeface="Poppins"/>
              <a:sym typeface="Poppins"/>
            </a:endParaRPr>
          </a:p>
        </p:txBody>
      </p:sp>
      <p:sp>
        <p:nvSpPr>
          <p:cNvPr id="1066" name="Google Shape;1066;p143"/>
          <p:cNvSpPr/>
          <p:nvPr/>
        </p:nvSpPr>
        <p:spPr>
          <a:xfrm>
            <a:off x="6922623" y="3781950"/>
            <a:ext cx="816900" cy="816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FEFEF"/>
                </a:solidFill>
                <a:latin typeface="Poppins"/>
                <a:ea typeface="Poppins"/>
                <a:cs typeface="Poppins"/>
                <a:sym typeface="Poppins"/>
              </a:rPr>
              <a:t>26</a:t>
            </a:r>
            <a:endParaRPr b="1" sz="2400">
              <a:solidFill>
                <a:srgbClr val="EFEFEF"/>
              </a:solidFill>
              <a:latin typeface="Poppins"/>
              <a:ea typeface="Poppins"/>
              <a:cs typeface="Poppins"/>
              <a:sym typeface="Poppins"/>
            </a:endParaRPr>
          </a:p>
        </p:txBody>
      </p:sp>
      <p:cxnSp>
        <p:nvCxnSpPr>
          <p:cNvPr id="1067" name="Google Shape;1067;p143"/>
          <p:cNvCxnSpPr>
            <a:stCxn id="1059" idx="3"/>
            <a:endCxn id="1060" idx="6"/>
          </p:cNvCxnSpPr>
          <p:nvPr/>
        </p:nvCxnSpPr>
        <p:spPr>
          <a:xfrm flipH="1">
            <a:off x="2887831" y="1791368"/>
            <a:ext cx="712500" cy="573900"/>
          </a:xfrm>
          <a:prstGeom prst="straightConnector1">
            <a:avLst/>
          </a:prstGeom>
          <a:noFill/>
          <a:ln cap="flat" cmpd="sng" w="9525">
            <a:solidFill>
              <a:srgbClr val="D9D9D9"/>
            </a:solidFill>
            <a:prstDash val="solid"/>
            <a:round/>
            <a:headEnd len="med" w="med" type="none"/>
            <a:tailEnd len="med" w="med" type="none"/>
          </a:ln>
        </p:spPr>
      </p:cxnSp>
      <p:cxnSp>
        <p:nvCxnSpPr>
          <p:cNvPr id="1068" name="Google Shape;1068;p143"/>
          <p:cNvCxnSpPr>
            <a:stCxn id="1059" idx="5"/>
            <a:endCxn id="1063" idx="2"/>
          </p:cNvCxnSpPr>
          <p:nvPr/>
        </p:nvCxnSpPr>
        <p:spPr>
          <a:xfrm>
            <a:off x="4177967" y="1791368"/>
            <a:ext cx="868500" cy="573900"/>
          </a:xfrm>
          <a:prstGeom prst="straightConnector1">
            <a:avLst/>
          </a:prstGeom>
          <a:noFill/>
          <a:ln cap="flat" cmpd="sng" w="9525">
            <a:solidFill>
              <a:schemeClr val="dk1"/>
            </a:solidFill>
            <a:prstDash val="solid"/>
            <a:round/>
            <a:headEnd len="med" w="med" type="none"/>
            <a:tailEnd len="med" w="med" type="none"/>
          </a:ln>
        </p:spPr>
      </p:cxnSp>
      <p:cxnSp>
        <p:nvCxnSpPr>
          <p:cNvPr id="1069" name="Google Shape;1069;p143"/>
          <p:cNvCxnSpPr>
            <a:stCxn id="1060" idx="3"/>
            <a:endCxn id="1061" idx="0"/>
          </p:cNvCxnSpPr>
          <p:nvPr/>
        </p:nvCxnSpPr>
        <p:spPr>
          <a:xfrm flipH="1">
            <a:off x="1813032" y="2654144"/>
            <a:ext cx="377400" cy="395700"/>
          </a:xfrm>
          <a:prstGeom prst="straightConnector1">
            <a:avLst/>
          </a:prstGeom>
          <a:noFill/>
          <a:ln cap="flat" cmpd="sng" w="9525">
            <a:solidFill>
              <a:srgbClr val="D9D9D9"/>
            </a:solidFill>
            <a:prstDash val="solid"/>
            <a:round/>
            <a:headEnd len="med" w="med" type="none"/>
            <a:tailEnd len="med" w="med" type="none"/>
          </a:ln>
        </p:spPr>
      </p:cxnSp>
      <p:cxnSp>
        <p:nvCxnSpPr>
          <p:cNvPr id="1070" name="Google Shape;1070;p143"/>
          <p:cNvCxnSpPr>
            <a:stCxn id="1060" idx="5"/>
            <a:endCxn id="1062" idx="0"/>
          </p:cNvCxnSpPr>
          <p:nvPr/>
        </p:nvCxnSpPr>
        <p:spPr>
          <a:xfrm>
            <a:off x="2768067" y="2654144"/>
            <a:ext cx="304200" cy="395700"/>
          </a:xfrm>
          <a:prstGeom prst="straightConnector1">
            <a:avLst/>
          </a:prstGeom>
          <a:noFill/>
          <a:ln cap="flat" cmpd="sng" w="9525">
            <a:solidFill>
              <a:srgbClr val="D9D9D9"/>
            </a:solidFill>
            <a:prstDash val="solid"/>
            <a:round/>
            <a:headEnd len="med" w="med" type="none"/>
            <a:tailEnd len="med" w="med" type="none"/>
          </a:ln>
        </p:spPr>
      </p:cxnSp>
      <p:cxnSp>
        <p:nvCxnSpPr>
          <p:cNvPr id="1071" name="Google Shape;1071;p143"/>
          <p:cNvCxnSpPr>
            <a:stCxn id="1063" idx="3"/>
            <a:endCxn id="1064" idx="0"/>
          </p:cNvCxnSpPr>
          <p:nvPr/>
        </p:nvCxnSpPr>
        <p:spPr>
          <a:xfrm flipH="1">
            <a:off x="4706285" y="2654144"/>
            <a:ext cx="459900" cy="395700"/>
          </a:xfrm>
          <a:prstGeom prst="straightConnector1">
            <a:avLst/>
          </a:prstGeom>
          <a:noFill/>
          <a:ln cap="flat" cmpd="sng" w="9525">
            <a:solidFill>
              <a:schemeClr val="dk1"/>
            </a:solidFill>
            <a:prstDash val="solid"/>
            <a:round/>
            <a:headEnd len="med" w="med" type="none"/>
            <a:tailEnd len="med" w="med" type="none"/>
          </a:ln>
        </p:spPr>
      </p:cxnSp>
      <p:cxnSp>
        <p:nvCxnSpPr>
          <p:cNvPr id="1072" name="Google Shape;1072;p143"/>
          <p:cNvCxnSpPr>
            <a:stCxn id="1063" idx="5"/>
            <a:endCxn id="1065" idx="0"/>
          </p:cNvCxnSpPr>
          <p:nvPr/>
        </p:nvCxnSpPr>
        <p:spPr>
          <a:xfrm>
            <a:off x="5743820" y="2654144"/>
            <a:ext cx="528300" cy="395700"/>
          </a:xfrm>
          <a:prstGeom prst="straightConnector1">
            <a:avLst/>
          </a:prstGeom>
          <a:noFill/>
          <a:ln cap="flat" cmpd="sng" w="9525">
            <a:solidFill>
              <a:srgbClr val="D9D9D9"/>
            </a:solidFill>
            <a:prstDash val="solid"/>
            <a:round/>
            <a:headEnd len="med" w="med" type="none"/>
            <a:tailEnd len="med" w="med" type="none"/>
          </a:ln>
        </p:spPr>
      </p:cxnSp>
      <p:cxnSp>
        <p:nvCxnSpPr>
          <p:cNvPr id="1073" name="Google Shape;1073;p143"/>
          <p:cNvCxnSpPr>
            <a:stCxn id="1065" idx="5"/>
            <a:endCxn id="1066" idx="2"/>
          </p:cNvCxnSpPr>
          <p:nvPr/>
        </p:nvCxnSpPr>
        <p:spPr>
          <a:xfrm>
            <a:off x="6560815" y="3747244"/>
            <a:ext cx="361800" cy="443100"/>
          </a:xfrm>
          <a:prstGeom prst="straightConnector1">
            <a:avLst/>
          </a:prstGeom>
          <a:noFill/>
          <a:ln cap="flat" cmpd="sng" w="9525">
            <a:solidFill>
              <a:srgbClr val="D9D9D9"/>
            </a:solidFill>
            <a:prstDash val="solid"/>
            <a:round/>
            <a:headEnd len="med" w="med" type="none"/>
            <a:tailEnd len="med" w="med" type="none"/>
          </a:ln>
        </p:spPr>
      </p:cxnSp>
      <p:sp>
        <p:nvSpPr>
          <p:cNvPr id="1074" name="Google Shape;1074;p143"/>
          <p:cNvSpPr txBox="1"/>
          <p:nvPr/>
        </p:nvSpPr>
        <p:spPr>
          <a:xfrm>
            <a:off x="6622125" y="995000"/>
            <a:ext cx="174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Target:</a:t>
            </a:r>
            <a:r>
              <a:rPr lang="en" sz="2400">
                <a:latin typeface="Poppins"/>
                <a:ea typeface="Poppins"/>
                <a:cs typeface="Poppins"/>
                <a:sym typeface="Poppins"/>
              </a:rPr>
              <a:t> 15</a:t>
            </a:r>
            <a:endParaRPr sz="240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